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53"/>
  </p:notesMasterIdLst>
  <p:sldIdLst>
    <p:sldId id="256" r:id="rId2"/>
    <p:sldId id="293" r:id="rId3"/>
    <p:sldId id="269" r:id="rId4"/>
    <p:sldId id="257" r:id="rId5"/>
    <p:sldId id="266" r:id="rId6"/>
    <p:sldId id="265" r:id="rId7"/>
    <p:sldId id="271" r:id="rId8"/>
    <p:sldId id="306" r:id="rId9"/>
    <p:sldId id="282" r:id="rId10"/>
    <p:sldId id="258" r:id="rId11"/>
    <p:sldId id="295" r:id="rId12"/>
    <p:sldId id="296" r:id="rId13"/>
    <p:sldId id="272" r:id="rId14"/>
    <p:sldId id="283" r:id="rId15"/>
    <p:sldId id="304" r:id="rId16"/>
    <p:sldId id="281" r:id="rId17"/>
    <p:sldId id="270" r:id="rId18"/>
    <p:sldId id="268" r:id="rId19"/>
    <p:sldId id="280" r:id="rId20"/>
    <p:sldId id="259" r:id="rId21"/>
    <p:sldId id="273" r:id="rId22"/>
    <p:sldId id="305" r:id="rId23"/>
    <p:sldId id="274" r:id="rId24"/>
    <p:sldId id="275" r:id="rId25"/>
    <p:sldId id="276" r:id="rId26"/>
    <p:sldId id="299" r:id="rId27"/>
    <p:sldId id="261" r:id="rId28"/>
    <p:sldId id="297" r:id="rId29"/>
    <p:sldId id="262" r:id="rId30"/>
    <p:sldId id="294" r:id="rId31"/>
    <p:sldId id="301" r:id="rId32"/>
    <p:sldId id="277" r:id="rId33"/>
    <p:sldId id="263" r:id="rId34"/>
    <p:sldId id="287" r:id="rId35"/>
    <p:sldId id="285" r:id="rId36"/>
    <p:sldId id="291" r:id="rId37"/>
    <p:sldId id="284" r:id="rId38"/>
    <p:sldId id="292" r:id="rId39"/>
    <p:sldId id="288" r:id="rId40"/>
    <p:sldId id="307" r:id="rId41"/>
    <p:sldId id="286" r:id="rId42"/>
    <p:sldId id="308" r:id="rId43"/>
    <p:sldId id="309" r:id="rId44"/>
    <p:sldId id="310" r:id="rId45"/>
    <p:sldId id="302" r:id="rId46"/>
    <p:sldId id="303" r:id="rId47"/>
    <p:sldId id="278" r:id="rId48"/>
    <p:sldId id="264" r:id="rId49"/>
    <p:sldId id="290" r:id="rId50"/>
    <p:sldId id="298" r:id="rId51"/>
    <p:sldId id="31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  <a:srgbClr val="FFFFFF"/>
    <a:srgbClr val="AA3E17"/>
    <a:srgbClr val="000000"/>
    <a:srgbClr val="0054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7406" autoAdjust="0"/>
  </p:normalViewPr>
  <p:slideViewPr>
    <p:cSldViewPr snapToGrid="0">
      <p:cViewPr varScale="1">
        <p:scale>
          <a:sx n="50" d="100"/>
          <a:sy n="50" d="100"/>
        </p:scale>
        <p:origin x="1287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C5259-08B9-4EDE-9A7C-97D9436D351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7A062B8-F7DA-4F34-9FEB-ADB7916E7E3E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F5B60F7D-DD18-4D5C-A8D2-74E3DA59C480}" type="parTrans" cxnId="{39D0BFCB-9898-4B8F-AC91-215DBE339D8A}">
      <dgm:prSet/>
      <dgm:spPr/>
      <dgm:t>
        <a:bodyPr/>
        <a:lstStyle/>
        <a:p>
          <a:endParaRPr lang="en-US"/>
        </a:p>
      </dgm:t>
    </dgm:pt>
    <dgm:pt modelId="{39C7C04D-15F4-4D31-9E41-125359BF530E}" type="sibTrans" cxnId="{39D0BFCB-9898-4B8F-AC91-215DBE339D8A}">
      <dgm:prSet/>
      <dgm:spPr/>
      <dgm:t>
        <a:bodyPr/>
        <a:lstStyle/>
        <a:p>
          <a:endParaRPr lang="en-US"/>
        </a:p>
      </dgm:t>
    </dgm:pt>
    <dgm:pt modelId="{FC248FE5-1AD9-4F84-9CC3-2511C15D3BAF}">
      <dgm:prSet phldrT="[Text]"/>
      <dgm:spPr/>
      <dgm:t>
        <a:bodyPr/>
        <a:lstStyle/>
        <a:p>
          <a:r>
            <a:rPr lang="en-US" dirty="0"/>
            <a:t>What are neologisms?</a:t>
          </a:r>
        </a:p>
      </dgm:t>
    </dgm:pt>
    <dgm:pt modelId="{7AC8778C-85AB-4B8B-8343-40390AB4640D}" type="parTrans" cxnId="{842FBD71-1C2A-4C73-8C33-D84672738056}">
      <dgm:prSet/>
      <dgm:spPr/>
      <dgm:t>
        <a:bodyPr/>
        <a:lstStyle/>
        <a:p>
          <a:endParaRPr lang="en-US"/>
        </a:p>
      </dgm:t>
    </dgm:pt>
    <dgm:pt modelId="{0F444175-81D0-4EB3-A89E-D7DB97E9D16D}" type="sibTrans" cxnId="{842FBD71-1C2A-4C73-8C33-D84672738056}">
      <dgm:prSet/>
      <dgm:spPr/>
      <dgm:t>
        <a:bodyPr/>
        <a:lstStyle/>
        <a:p>
          <a:endParaRPr lang="en-US"/>
        </a:p>
      </dgm:t>
    </dgm:pt>
    <dgm:pt modelId="{85FD4CF7-0B37-4918-8FC3-EAF917FD1967}">
      <dgm:prSet phldrT="[Text]"/>
      <dgm:spPr/>
      <dgm:t>
        <a:bodyPr/>
        <a:lstStyle/>
        <a:p>
          <a:r>
            <a:rPr lang="en-US" dirty="0"/>
            <a:t>Word2Vec</a:t>
          </a:r>
        </a:p>
      </dgm:t>
    </dgm:pt>
    <dgm:pt modelId="{C3391515-6691-4C70-933A-2C82C0E3D947}" type="parTrans" cxnId="{7FEBC9A1-3BA8-49BD-9951-A094F8C0AE84}">
      <dgm:prSet/>
      <dgm:spPr/>
      <dgm:t>
        <a:bodyPr/>
        <a:lstStyle/>
        <a:p>
          <a:endParaRPr lang="en-US"/>
        </a:p>
      </dgm:t>
    </dgm:pt>
    <dgm:pt modelId="{3AA78AB1-15EF-44AA-99D0-0936D593CC89}" type="sibTrans" cxnId="{7FEBC9A1-3BA8-49BD-9951-A094F8C0AE84}">
      <dgm:prSet/>
      <dgm:spPr/>
      <dgm:t>
        <a:bodyPr/>
        <a:lstStyle/>
        <a:p>
          <a:endParaRPr lang="en-US"/>
        </a:p>
      </dgm:t>
    </dgm:pt>
    <dgm:pt modelId="{6A222901-CBC8-451E-B830-0666A131625F}">
      <dgm:prSet phldrT="[Text]"/>
      <dgm:spPr/>
      <dgm:t>
        <a:bodyPr/>
        <a:lstStyle/>
        <a:p>
          <a:r>
            <a:rPr lang="en-US" dirty="0"/>
            <a:t>How the program works</a:t>
          </a:r>
        </a:p>
      </dgm:t>
    </dgm:pt>
    <dgm:pt modelId="{E6A846A8-052B-4BCA-9A29-0F15BCA5DA55}" type="parTrans" cxnId="{224F063D-DDCD-4167-988D-DDFC722839C1}">
      <dgm:prSet/>
      <dgm:spPr/>
      <dgm:t>
        <a:bodyPr/>
        <a:lstStyle/>
        <a:p>
          <a:endParaRPr lang="en-US"/>
        </a:p>
      </dgm:t>
    </dgm:pt>
    <dgm:pt modelId="{2E4598E7-1F79-42F4-8876-756DA31CA46A}" type="sibTrans" cxnId="{224F063D-DDCD-4167-988D-DDFC722839C1}">
      <dgm:prSet/>
      <dgm:spPr/>
      <dgm:t>
        <a:bodyPr/>
        <a:lstStyle/>
        <a:p>
          <a:endParaRPr lang="en-US"/>
        </a:p>
      </dgm:t>
    </dgm:pt>
    <dgm:pt modelId="{A37BBC35-DC26-495D-A9AE-67389D8DD33A}">
      <dgm:prSet phldrT="[Text]"/>
      <dgm:spPr/>
      <dgm:t>
        <a:bodyPr/>
        <a:lstStyle/>
        <a:p>
          <a:r>
            <a:rPr lang="en-US" dirty="0"/>
            <a:t>The Corpus</a:t>
          </a:r>
        </a:p>
      </dgm:t>
    </dgm:pt>
    <dgm:pt modelId="{850015B5-3EE7-42DA-B9AD-02FC7DF62C1C}" type="parTrans" cxnId="{77915D24-B2E0-423D-926D-AB2E8918E806}">
      <dgm:prSet/>
      <dgm:spPr/>
      <dgm:t>
        <a:bodyPr/>
        <a:lstStyle/>
        <a:p>
          <a:endParaRPr lang="en-US"/>
        </a:p>
      </dgm:t>
    </dgm:pt>
    <dgm:pt modelId="{AF826963-BFBC-4AA0-BA25-8ACD1468B619}" type="sibTrans" cxnId="{77915D24-B2E0-423D-926D-AB2E8918E806}">
      <dgm:prSet/>
      <dgm:spPr/>
      <dgm:t>
        <a:bodyPr/>
        <a:lstStyle/>
        <a:p>
          <a:endParaRPr lang="en-US"/>
        </a:p>
      </dgm:t>
    </dgm:pt>
    <dgm:pt modelId="{628E2B90-4C64-4EFB-9245-9302825876A7}">
      <dgm:prSet phldrT="[Text]"/>
      <dgm:spPr/>
      <dgm:t>
        <a:bodyPr/>
        <a:lstStyle/>
        <a:p>
          <a:r>
            <a:rPr lang="en-US" dirty="0"/>
            <a:t>Where the data comes from</a:t>
          </a:r>
        </a:p>
      </dgm:t>
    </dgm:pt>
    <dgm:pt modelId="{54C76D7B-2777-4BBF-9C13-F7854D614FA2}" type="parTrans" cxnId="{68A2BF86-D97D-4DB7-B56A-AC0770A949B3}">
      <dgm:prSet/>
      <dgm:spPr/>
      <dgm:t>
        <a:bodyPr/>
        <a:lstStyle/>
        <a:p>
          <a:endParaRPr lang="en-US"/>
        </a:p>
      </dgm:t>
    </dgm:pt>
    <dgm:pt modelId="{DB7E1C89-6023-42E9-9A6B-43A5AC3155BE}" type="sibTrans" cxnId="{68A2BF86-D97D-4DB7-B56A-AC0770A949B3}">
      <dgm:prSet/>
      <dgm:spPr/>
      <dgm:t>
        <a:bodyPr/>
        <a:lstStyle/>
        <a:p>
          <a:endParaRPr lang="en-US"/>
        </a:p>
      </dgm:t>
    </dgm:pt>
    <dgm:pt modelId="{993F8054-3C2B-41E5-BF5B-1B74A0045BA6}">
      <dgm:prSet phldrT="[Text]"/>
      <dgm:spPr/>
      <dgm:t>
        <a:bodyPr/>
        <a:lstStyle/>
        <a:p>
          <a:r>
            <a:rPr lang="en-US" dirty="0"/>
            <a:t>Running Word2Vec</a:t>
          </a:r>
        </a:p>
      </dgm:t>
    </dgm:pt>
    <dgm:pt modelId="{EA8633AD-E259-49C6-9583-61DD7EA03D13}" type="parTrans" cxnId="{D01DA68F-DDC3-47FB-A245-DC15F1185410}">
      <dgm:prSet/>
      <dgm:spPr/>
      <dgm:t>
        <a:bodyPr/>
        <a:lstStyle/>
        <a:p>
          <a:endParaRPr lang="en-US"/>
        </a:p>
      </dgm:t>
    </dgm:pt>
    <dgm:pt modelId="{76CCF51F-52B3-4D85-9C80-4EB3C81F36DA}" type="sibTrans" cxnId="{D01DA68F-DDC3-47FB-A245-DC15F1185410}">
      <dgm:prSet/>
      <dgm:spPr/>
      <dgm:t>
        <a:bodyPr/>
        <a:lstStyle/>
        <a:p>
          <a:endParaRPr lang="en-US"/>
        </a:p>
      </dgm:t>
    </dgm:pt>
    <dgm:pt modelId="{3502CFFC-1C3C-485C-8B2E-8354D00A6DD5}">
      <dgm:prSet phldrT="[Text]"/>
      <dgm:spPr/>
      <dgm:t>
        <a:bodyPr/>
        <a:lstStyle/>
        <a:p>
          <a:r>
            <a:rPr lang="en-US" dirty="0"/>
            <a:t>The process</a:t>
          </a:r>
        </a:p>
      </dgm:t>
    </dgm:pt>
    <dgm:pt modelId="{755C46E5-C46A-4C53-AECE-D424AC9C31ED}" type="parTrans" cxnId="{BDD0FFDE-6052-4640-AF8F-7AE1A4469B04}">
      <dgm:prSet/>
      <dgm:spPr/>
      <dgm:t>
        <a:bodyPr/>
        <a:lstStyle/>
        <a:p>
          <a:endParaRPr lang="en-US"/>
        </a:p>
      </dgm:t>
    </dgm:pt>
    <dgm:pt modelId="{5900DE0B-56A4-4540-A32A-682D9E2B536A}" type="sibTrans" cxnId="{BDD0FFDE-6052-4640-AF8F-7AE1A4469B04}">
      <dgm:prSet/>
      <dgm:spPr/>
      <dgm:t>
        <a:bodyPr/>
        <a:lstStyle/>
        <a:p>
          <a:endParaRPr lang="en-US"/>
        </a:p>
      </dgm:t>
    </dgm:pt>
    <dgm:pt modelId="{A0C09474-777B-4927-AEA3-D332073E4543}">
      <dgm:prSet phldrT="[Text]"/>
      <dgm:spPr/>
      <dgm:t>
        <a:bodyPr/>
        <a:lstStyle/>
        <a:p>
          <a:r>
            <a:rPr lang="en-US" dirty="0"/>
            <a:t>Issues along the way</a:t>
          </a:r>
        </a:p>
      </dgm:t>
    </dgm:pt>
    <dgm:pt modelId="{E27EFC7D-ED8B-4485-A4AA-9D79681A7CB9}" type="parTrans" cxnId="{DD4A4A1D-655F-45EF-9017-7B954B2CF855}">
      <dgm:prSet/>
      <dgm:spPr/>
      <dgm:t>
        <a:bodyPr/>
        <a:lstStyle/>
        <a:p>
          <a:endParaRPr lang="en-US"/>
        </a:p>
      </dgm:t>
    </dgm:pt>
    <dgm:pt modelId="{6D99A8FD-DB45-468C-B9C5-5D76757318F4}" type="sibTrans" cxnId="{DD4A4A1D-655F-45EF-9017-7B954B2CF855}">
      <dgm:prSet/>
      <dgm:spPr/>
      <dgm:t>
        <a:bodyPr/>
        <a:lstStyle/>
        <a:p>
          <a:endParaRPr lang="en-US"/>
        </a:p>
      </dgm:t>
    </dgm:pt>
    <dgm:pt modelId="{65EEF101-2A1A-4601-967A-00AF3FCA3DDE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49A0B6-C467-497E-A394-3863401250A4}" type="parTrans" cxnId="{EAB526AC-BFDA-4527-BF9C-A619CBE2D1E0}">
      <dgm:prSet/>
      <dgm:spPr/>
      <dgm:t>
        <a:bodyPr/>
        <a:lstStyle/>
        <a:p>
          <a:endParaRPr lang="en-US"/>
        </a:p>
      </dgm:t>
    </dgm:pt>
    <dgm:pt modelId="{39BD88FF-CAA0-42DB-B712-EB5FBB1C5C6F}" type="sibTrans" cxnId="{EAB526AC-BFDA-4527-BF9C-A619CBE2D1E0}">
      <dgm:prSet/>
      <dgm:spPr/>
      <dgm:t>
        <a:bodyPr/>
        <a:lstStyle/>
        <a:p>
          <a:endParaRPr lang="en-US"/>
        </a:p>
      </dgm:t>
    </dgm:pt>
    <dgm:pt modelId="{4139F90E-5D20-4685-B9EE-9F586C1C588E}">
      <dgm:prSet phldrT="[Text]"/>
      <dgm:spPr/>
      <dgm:t>
        <a:bodyPr/>
        <a:lstStyle/>
        <a:p>
          <a:r>
            <a:rPr lang="en-US" dirty="0"/>
            <a:t>Future Work</a:t>
          </a:r>
        </a:p>
      </dgm:t>
    </dgm:pt>
    <dgm:pt modelId="{9E04CA65-6B4F-4DED-88B8-602AB07C7AB5}" type="parTrans" cxnId="{E4DA0A5C-1525-4589-B2D5-0CCFAD9F39DC}">
      <dgm:prSet/>
      <dgm:spPr/>
      <dgm:t>
        <a:bodyPr/>
        <a:lstStyle/>
        <a:p>
          <a:endParaRPr lang="en-US"/>
        </a:p>
      </dgm:t>
    </dgm:pt>
    <dgm:pt modelId="{96481127-E72F-4BD9-8289-905ED77EE626}" type="sibTrans" cxnId="{E4DA0A5C-1525-4589-B2D5-0CCFAD9F39DC}">
      <dgm:prSet/>
      <dgm:spPr/>
      <dgm:t>
        <a:bodyPr/>
        <a:lstStyle/>
        <a:p>
          <a:endParaRPr lang="en-US"/>
        </a:p>
      </dgm:t>
    </dgm:pt>
    <dgm:pt modelId="{B31D734D-53E7-4884-9C71-B09F887D9CF4}">
      <dgm:prSet phldrT="[Text]"/>
      <dgm:spPr/>
      <dgm:t>
        <a:bodyPr/>
        <a:lstStyle/>
        <a:p>
          <a:r>
            <a:rPr lang="en-US" dirty="0"/>
            <a:t>Variables to play with</a:t>
          </a:r>
        </a:p>
      </dgm:t>
    </dgm:pt>
    <dgm:pt modelId="{39A37D0F-1F21-4DD5-AD90-9BE214A51569}" type="parTrans" cxnId="{C7621A51-45EF-4B59-8339-560E5AC1A947}">
      <dgm:prSet/>
      <dgm:spPr/>
      <dgm:t>
        <a:bodyPr/>
        <a:lstStyle/>
        <a:p>
          <a:endParaRPr lang="en-US"/>
        </a:p>
      </dgm:t>
    </dgm:pt>
    <dgm:pt modelId="{690376F9-1847-420F-9DCA-7A5048CEDE29}" type="sibTrans" cxnId="{C7621A51-45EF-4B59-8339-560E5AC1A947}">
      <dgm:prSet/>
      <dgm:spPr/>
      <dgm:t>
        <a:bodyPr/>
        <a:lstStyle/>
        <a:p>
          <a:endParaRPr lang="en-US"/>
        </a:p>
      </dgm:t>
    </dgm:pt>
    <dgm:pt modelId="{4D09D628-1AC0-4718-89FC-DB6FE28D1022}">
      <dgm:prSet phldrT="[Text]"/>
      <dgm:spPr/>
      <dgm:t>
        <a:bodyPr/>
        <a:lstStyle/>
        <a:p>
          <a:r>
            <a:rPr lang="en-US" dirty="0"/>
            <a:t>Long-term questions</a:t>
          </a:r>
        </a:p>
      </dgm:t>
    </dgm:pt>
    <dgm:pt modelId="{20B007BD-AE79-4D6B-BEED-2EC2E0F62625}" type="parTrans" cxnId="{054D0700-DAE9-43AD-AEAB-4A372DA0139F}">
      <dgm:prSet/>
      <dgm:spPr/>
      <dgm:t>
        <a:bodyPr/>
        <a:lstStyle/>
        <a:p>
          <a:endParaRPr lang="en-US"/>
        </a:p>
      </dgm:t>
    </dgm:pt>
    <dgm:pt modelId="{06CA4D20-F8DD-4C7B-836C-17229BA6A0AF}" type="sibTrans" cxnId="{054D0700-DAE9-43AD-AEAB-4A372DA0139F}">
      <dgm:prSet/>
      <dgm:spPr/>
      <dgm:t>
        <a:bodyPr/>
        <a:lstStyle/>
        <a:p>
          <a:endParaRPr lang="en-US"/>
        </a:p>
      </dgm:t>
    </dgm:pt>
    <dgm:pt modelId="{3333B97B-3CAA-4D53-9CEA-A803C3DBF80F}">
      <dgm:prSet phldrT="[Text]"/>
      <dgm:spPr/>
      <dgm:t>
        <a:bodyPr/>
        <a:lstStyle/>
        <a:p>
          <a:r>
            <a:rPr lang="en-US" dirty="0"/>
            <a:t>Graphical output</a:t>
          </a:r>
        </a:p>
      </dgm:t>
    </dgm:pt>
    <dgm:pt modelId="{404AC0B6-6385-4E93-B098-793E5F990925}" type="parTrans" cxnId="{D0770A80-A8D1-4085-9F2F-BCAF154DE778}">
      <dgm:prSet/>
      <dgm:spPr/>
      <dgm:t>
        <a:bodyPr/>
        <a:lstStyle/>
        <a:p>
          <a:endParaRPr lang="en-US"/>
        </a:p>
      </dgm:t>
    </dgm:pt>
    <dgm:pt modelId="{DB1E5778-CF19-4075-8BE3-125D4122ED24}" type="sibTrans" cxnId="{D0770A80-A8D1-4085-9F2F-BCAF154DE778}">
      <dgm:prSet/>
      <dgm:spPr/>
      <dgm:t>
        <a:bodyPr/>
        <a:lstStyle/>
        <a:p>
          <a:endParaRPr lang="en-US"/>
        </a:p>
      </dgm:t>
    </dgm:pt>
    <dgm:pt modelId="{47D7A1D8-BB0E-4585-906B-D2ADBCAB8003}" type="pres">
      <dgm:prSet presAssocID="{33FC5259-08B9-4EDE-9A7C-97D9436D3518}" presName="Name0" presStyleCnt="0">
        <dgm:presLayoutVars>
          <dgm:dir/>
          <dgm:animLvl val="lvl"/>
          <dgm:resizeHandles val="exact"/>
        </dgm:presLayoutVars>
      </dgm:prSet>
      <dgm:spPr/>
    </dgm:pt>
    <dgm:pt modelId="{A515F834-FBAF-4401-8327-279B1C201AA5}" type="pres">
      <dgm:prSet presAssocID="{07A062B8-F7DA-4F34-9FEB-ADB7916E7E3E}" presName="composite" presStyleCnt="0"/>
      <dgm:spPr/>
    </dgm:pt>
    <dgm:pt modelId="{7B11AD03-7E62-4C31-B943-2A05DDF512AD}" type="pres">
      <dgm:prSet presAssocID="{07A062B8-F7DA-4F34-9FEB-ADB7916E7E3E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CFFA4B6-0CE6-4700-9D2F-6C0F895E2DB9}" type="pres">
      <dgm:prSet presAssocID="{07A062B8-F7DA-4F34-9FEB-ADB7916E7E3E}" presName="desTx" presStyleLbl="revTx" presStyleIdx="0" presStyleCnt="6">
        <dgm:presLayoutVars>
          <dgm:bulletEnabled val="1"/>
        </dgm:presLayoutVars>
      </dgm:prSet>
      <dgm:spPr/>
    </dgm:pt>
    <dgm:pt modelId="{A4D9DC7F-F7E8-4EF9-A2D3-6CF05072EAA0}" type="pres">
      <dgm:prSet presAssocID="{39C7C04D-15F4-4D31-9E41-125359BF530E}" presName="space" presStyleCnt="0"/>
      <dgm:spPr/>
    </dgm:pt>
    <dgm:pt modelId="{181A9278-7F3E-4F2D-BB6F-40F6E8036B62}" type="pres">
      <dgm:prSet presAssocID="{85FD4CF7-0B37-4918-8FC3-EAF917FD1967}" presName="composite" presStyleCnt="0"/>
      <dgm:spPr/>
    </dgm:pt>
    <dgm:pt modelId="{DFADD9B7-5CD7-4093-982A-83DB73AB61C1}" type="pres">
      <dgm:prSet presAssocID="{85FD4CF7-0B37-4918-8FC3-EAF917FD1967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E36D290-3EC8-4DCB-BD76-8A93342274C1}" type="pres">
      <dgm:prSet presAssocID="{85FD4CF7-0B37-4918-8FC3-EAF917FD1967}" presName="desTx" presStyleLbl="revTx" presStyleIdx="1" presStyleCnt="6">
        <dgm:presLayoutVars>
          <dgm:bulletEnabled val="1"/>
        </dgm:presLayoutVars>
      </dgm:prSet>
      <dgm:spPr/>
    </dgm:pt>
    <dgm:pt modelId="{CF3E614E-9E61-44CE-B96A-DADFCA0A74BD}" type="pres">
      <dgm:prSet presAssocID="{3AA78AB1-15EF-44AA-99D0-0936D593CC89}" presName="space" presStyleCnt="0"/>
      <dgm:spPr/>
    </dgm:pt>
    <dgm:pt modelId="{AD75FB84-F4DA-4C50-98B6-0D50FB20125B}" type="pres">
      <dgm:prSet presAssocID="{A37BBC35-DC26-495D-A9AE-67389D8DD33A}" presName="composite" presStyleCnt="0"/>
      <dgm:spPr/>
    </dgm:pt>
    <dgm:pt modelId="{F2A0BD41-4379-4A44-A3F3-C10D6B7145EB}" type="pres">
      <dgm:prSet presAssocID="{A37BBC35-DC26-495D-A9AE-67389D8DD33A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5D2AAA3-B33D-4B6B-BABA-B8AA4B565803}" type="pres">
      <dgm:prSet presAssocID="{A37BBC35-DC26-495D-A9AE-67389D8DD33A}" presName="desTx" presStyleLbl="revTx" presStyleIdx="2" presStyleCnt="6">
        <dgm:presLayoutVars>
          <dgm:bulletEnabled val="1"/>
        </dgm:presLayoutVars>
      </dgm:prSet>
      <dgm:spPr/>
    </dgm:pt>
    <dgm:pt modelId="{7A3AE124-FA95-4B4C-A53C-893236FEA0B1}" type="pres">
      <dgm:prSet presAssocID="{AF826963-BFBC-4AA0-BA25-8ACD1468B619}" presName="space" presStyleCnt="0"/>
      <dgm:spPr/>
    </dgm:pt>
    <dgm:pt modelId="{FF22C323-8CC9-4A78-ADBC-22F5103B46C4}" type="pres">
      <dgm:prSet presAssocID="{993F8054-3C2B-41E5-BF5B-1B74A0045BA6}" presName="composite" presStyleCnt="0"/>
      <dgm:spPr/>
    </dgm:pt>
    <dgm:pt modelId="{C0C8B1C1-7D17-43AC-AC47-4DDFB61448E7}" type="pres">
      <dgm:prSet presAssocID="{993F8054-3C2B-41E5-BF5B-1B74A0045BA6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8D2F387-62CB-4F41-8B30-EF8CE655B4CF}" type="pres">
      <dgm:prSet presAssocID="{993F8054-3C2B-41E5-BF5B-1B74A0045BA6}" presName="desTx" presStyleLbl="revTx" presStyleIdx="3" presStyleCnt="6">
        <dgm:presLayoutVars>
          <dgm:bulletEnabled val="1"/>
        </dgm:presLayoutVars>
      </dgm:prSet>
      <dgm:spPr/>
    </dgm:pt>
    <dgm:pt modelId="{10EAF331-EAC0-4A46-BF2F-38D93FEE02D4}" type="pres">
      <dgm:prSet presAssocID="{76CCF51F-52B3-4D85-9C80-4EB3C81F36DA}" presName="space" presStyleCnt="0"/>
      <dgm:spPr/>
    </dgm:pt>
    <dgm:pt modelId="{7EF9F9D3-F5FC-46E0-AD57-402F67E3C4BF}" type="pres">
      <dgm:prSet presAssocID="{65EEF101-2A1A-4601-967A-00AF3FCA3DDE}" presName="composite" presStyleCnt="0"/>
      <dgm:spPr/>
    </dgm:pt>
    <dgm:pt modelId="{D43CB652-CF01-4FB6-ADEE-72AA7FC892C6}" type="pres">
      <dgm:prSet presAssocID="{65EEF101-2A1A-4601-967A-00AF3FCA3DDE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558D3DA-8E4E-4872-B25C-2CAF7C229C91}" type="pres">
      <dgm:prSet presAssocID="{65EEF101-2A1A-4601-967A-00AF3FCA3DDE}" presName="desTx" presStyleLbl="revTx" presStyleIdx="4" presStyleCnt="6">
        <dgm:presLayoutVars>
          <dgm:bulletEnabled val="1"/>
        </dgm:presLayoutVars>
      </dgm:prSet>
      <dgm:spPr/>
    </dgm:pt>
    <dgm:pt modelId="{BC5EEF32-F84F-46DF-B841-7BD8DF550CAA}" type="pres">
      <dgm:prSet presAssocID="{39BD88FF-CAA0-42DB-B712-EB5FBB1C5C6F}" presName="space" presStyleCnt="0"/>
      <dgm:spPr/>
    </dgm:pt>
    <dgm:pt modelId="{C306E8A6-7501-43BC-B1E7-8FAC0FABB5F0}" type="pres">
      <dgm:prSet presAssocID="{4139F90E-5D20-4685-B9EE-9F586C1C588E}" presName="composite" presStyleCnt="0"/>
      <dgm:spPr/>
    </dgm:pt>
    <dgm:pt modelId="{487B228A-E403-4BD2-9EEA-DC4E07193960}" type="pres">
      <dgm:prSet presAssocID="{4139F90E-5D20-4685-B9EE-9F586C1C588E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B91CD08D-98D3-47E0-9C14-B525E9E5EB53}" type="pres">
      <dgm:prSet presAssocID="{4139F90E-5D20-4685-B9EE-9F586C1C588E}" presName="desTx" presStyleLbl="revTx" presStyleIdx="5" presStyleCnt="6">
        <dgm:presLayoutVars>
          <dgm:bulletEnabled val="1"/>
        </dgm:presLayoutVars>
      </dgm:prSet>
      <dgm:spPr/>
    </dgm:pt>
  </dgm:ptLst>
  <dgm:cxnLst>
    <dgm:cxn modelId="{054D0700-DAE9-43AD-AEAB-4A372DA0139F}" srcId="{4139F90E-5D20-4685-B9EE-9F586C1C588E}" destId="{4D09D628-1AC0-4718-89FC-DB6FE28D1022}" srcOrd="1" destOrd="0" parTransId="{20B007BD-AE79-4D6B-BEED-2EC2E0F62625}" sibTransId="{06CA4D20-F8DD-4C7B-836C-17229BA6A0AF}"/>
    <dgm:cxn modelId="{AA158904-8DFD-4A29-B016-2294B638080E}" type="presOf" srcId="{85FD4CF7-0B37-4918-8FC3-EAF917FD1967}" destId="{DFADD9B7-5CD7-4093-982A-83DB73AB61C1}" srcOrd="0" destOrd="0" presId="urn:microsoft.com/office/officeart/2005/8/layout/chevron1"/>
    <dgm:cxn modelId="{DD4A4A1D-655F-45EF-9017-7B954B2CF855}" srcId="{993F8054-3C2B-41E5-BF5B-1B74A0045BA6}" destId="{A0C09474-777B-4927-AEA3-D332073E4543}" srcOrd="1" destOrd="0" parTransId="{E27EFC7D-ED8B-4485-A4AA-9D79681A7CB9}" sibTransId="{6D99A8FD-DB45-468C-B9C5-5D76757318F4}"/>
    <dgm:cxn modelId="{77915D24-B2E0-423D-926D-AB2E8918E806}" srcId="{33FC5259-08B9-4EDE-9A7C-97D9436D3518}" destId="{A37BBC35-DC26-495D-A9AE-67389D8DD33A}" srcOrd="2" destOrd="0" parTransId="{850015B5-3EE7-42DA-B9AD-02FC7DF62C1C}" sibTransId="{AF826963-BFBC-4AA0-BA25-8ACD1468B619}"/>
    <dgm:cxn modelId="{224F063D-DDCD-4167-988D-DDFC722839C1}" srcId="{85FD4CF7-0B37-4918-8FC3-EAF917FD1967}" destId="{6A222901-CBC8-451E-B830-0666A131625F}" srcOrd="0" destOrd="0" parTransId="{E6A846A8-052B-4BCA-9A29-0F15BCA5DA55}" sibTransId="{2E4598E7-1F79-42F4-8876-756DA31CA46A}"/>
    <dgm:cxn modelId="{E4DA0A5C-1525-4589-B2D5-0CCFAD9F39DC}" srcId="{33FC5259-08B9-4EDE-9A7C-97D9436D3518}" destId="{4139F90E-5D20-4685-B9EE-9F586C1C588E}" srcOrd="5" destOrd="0" parTransId="{9E04CA65-6B4F-4DED-88B8-602AB07C7AB5}" sibTransId="{96481127-E72F-4BD9-8289-905ED77EE626}"/>
    <dgm:cxn modelId="{0E4BA55E-D645-4D90-97D1-BCBE8E6B58EA}" type="presOf" srcId="{A37BBC35-DC26-495D-A9AE-67389D8DD33A}" destId="{F2A0BD41-4379-4A44-A3F3-C10D6B7145EB}" srcOrd="0" destOrd="0" presId="urn:microsoft.com/office/officeart/2005/8/layout/chevron1"/>
    <dgm:cxn modelId="{AC5F1D62-E262-4110-B2C0-E4EA7638CD26}" type="presOf" srcId="{6A222901-CBC8-451E-B830-0666A131625F}" destId="{DE36D290-3EC8-4DCB-BD76-8A93342274C1}" srcOrd="0" destOrd="0" presId="urn:microsoft.com/office/officeart/2005/8/layout/chevron1"/>
    <dgm:cxn modelId="{D564F04B-4235-4199-B703-C85926988379}" type="presOf" srcId="{628E2B90-4C64-4EFB-9245-9302825876A7}" destId="{25D2AAA3-B33D-4B6B-BABA-B8AA4B565803}" srcOrd="0" destOrd="0" presId="urn:microsoft.com/office/officeart/2005/8/layout/chevron1"/>
    <dgm:cxn modelId="{C7621A51-45EF-4B59-8339-560E5AC1A947}" srcId="{4139F90E-5D20-4685-B9EE-9F586C1C588E}" destId="{B31D734D-53E7-4884-9C71-B09F887D9CF4}" srcOrd="0" destOrd="0" parTransId="{39A37D0F-1F21-4DD5-AD90-9BE214A51569}" sibTransId="{690376F9-1847-420F-9DCA-7A5048CEDE29}"/>
    <dgm:cxn modelId="{842FBD71-1C2A-4C73-8C33-D84672738056}" srcId="{07A062B8-F7DA-4F34-9FEB-ADB7916E7E3E}" destId="{FC248FE5-1AD9-4F84-9CC3-2511C15D3BAF}" srcOrd="0" destOrd="0" parTransId="{7AC8778C-85AB-4B8B-8343-40390AB4640D}" sibTransId="{0F444175-81D0-4EB3-A89E-D7DB97E9D16D}"/>
    <dgm:cxn modelId="{1C1F9B58-6CF6-4921-A696-CBA9DA28C0E1}" type="presOf" srcId="{33FC5259-08B9-4EDE-9A7C-97D9436D3518}" destId="{47D7A1D8-BB0E-4585-906B-D2ADBCAB8003}" srcOrd="0" destOrd="0" presId="urn:microsoft.com/office/officeart/2005/8/layout/chevron1"/>
    <dgm:cxn modelId="{D0770A80-A8D1-4085-9F2F-BCAF154DE778}" srcId="{65EEF101-2A1A-4601-967A-00AF3FCA3DDE}" destId="{3333B97B-3CAA-4D53-9CEA-A803C3DBF80F}" srcOrd="0" destOrd="0" parTransId="{404AC0B6-6385-4E93-B098-793E5F990925}" sibTransId="{DB1E5778-CF19-4075-8BE3-125D4122ED24}"/>
    <dgm:cxn modelId="{68A2BF86-D97D-4DB7-B56A-AC0770A949B3}" srcId="{A37BBC35-DC26-495D-A9AE-67389D8DD33A}" destId="{628E2B90-4C64-4EFB-9245-9302825876A7}" srcOrd="0" destOrd="0" parTransId="{54C76D7B-2777-4BBF-9C13-F7854D614FA2}" sibTransId="{DB7E1C89-6023-42E9-9A6B-43A5AC3155BE}"/>
    <dgm:cxn modelId="{D01DA68F-DDC3-47FB-A245-DC15F1185410}" srcId="{33FC5259-08B9-4EDE-9A7C-97D9436D3518}" destId="{993F8054-3C2B-41E5-BF5B-1B74A0045BA6}" srcOrd="3" destOrd="0" parTransId="{EA8633AD-E259-49C6-9583-61DD7EA03D13}" sibTransId="{76CCF51F-52B3-4D85-9C80-4EB3C81F36DA}"/>
    <dgm:cxn modelId="{7FEBC9A1-3BA8-49BD-9951-A094F8C0AE84}" srcId="{33FC5259-08B9-4EDE-9A7C-97D9436D3518}" destId="{85FD4CF7-0B37-4918-8FC3-EAF917FD1967}" srcOrd="1" destOrd="0" parTransId="{C3391515-6691-4C70-933A-2C82C0E3D947}" sibTransId="{3AA78AB1-15EF-44AA-99D0-0936D593CC89}"/>
    <dgm:cxn modelId="{DECCBFA2-7642-42AD-BDE3-0C55C7AB8B91}" type="presOf" srcId="{4D09D628-1AC0-4718-89FC-DB6FE28D1022}" destId="{B91CD08D-98D3-47E0-9C14-B525E9E5EB53}" srcOrd="0" destOrd="1" presId="urn:microsoft.com/office/officeart/2005/8/layout/chevron1"/>
    <dgm:cxn modelId="{EAB526AC-BFDA-4527-BF9C-A619CBE2D1E0}" srcId="{33FC5259-08B9-4EDE-9A7C-97D9436D3518}" destId="{65EEF101-2A1A-4601-967A-00AF3FCA3DDE}" srcOrd="4" destOrd="0" parTransId="{9D49A0B6-C467-497E-A394-3863401250A4}" sibTransId="{39BD88FF-CAA0-42DB-B712-EB5FBB1C5C6F}"/>
    <dgm:cxn modelId="{233E06AD-11BD-4F69-BE52-6C6A748140C5}" type="presOf" srcId="{FC248FE5-1AD9-4F84-9CC3-2511C15D3BAF}" destId="{DCFFA4B6-0CE6-4700-9D2F-6C0F895E2DB9}" srcOrd="0" destOrd="0" presId="urn:microsoft.com/office/officeart/2005/8/layout/chevron1"/>
    <dgm:cxn modelId="{80720FB1-7780-4277-BF17-8E7E32882676}" type="presOf" srcId="{3333B97B-3CAA-4D53-9CEA-A803C3DBF80F}" destId="{5558D3DA-8E4E-4872-B25C-2CAF7C229C91}" srcOrd="0" destOrd="0" presId="urn:microsoft.com/office/officeart/2005/8/layout/chevron1"/>
    <dgm:cxn modelId="{562127B4-9B0B-4EE4-AAD2-E21FB29485F1}" type="presOf" srcId="{A0C09474-777B-4927-AEA3-D332073E4543}" destId="{F8D2F387-62CB-4F41-8B30-EF8CE655B4CF}" srcOrd="0" destOrd="1" presId="urn:microsoft.com/office/officeart/2005/8/layout/chevron1"/>
    <dgm:cxn modelId="{639BC0BC-7D5C-45B4-A22F-6FE5900F0C56}" type="presOf" srcId="{B31D734D-53E7-4884-9C71-B09F887D9CF4}" destId="{B91CD08D-98D3-47E0-9C14-B525E9E5EB53}" srcOrd="0" destOrd="0" presId="urn:microsoft.com/office/officeart/2005/8/layout/chevron1"/>
    <dgm:cxn modelId="{97B946C9-9843-4AAF-B4BB-C9B510CB0A69}" type="presOf" srcId="{993F8054-3C2B-41E5-BF5B-1B74A0045BA6}" destId="{C0C8B1C1-7D17-43AC-AC47-4DDFB61448E7}" srcOrd="0" destOrd="0" presId="urn:microsoft.com/office/officeart/2005/8/layout/chevron1"/>
    <dgm:cxn modelId="{39D0BFCB-9898-4B8F-AC91-215DBE339D8A}" srcId="{33FC5259-08B9-4EDE-9A7C-97D9436D3518}" destId="{07A062B8-F7DA-4F34-9FEB-ADB7916E7E3E}" srcOrd="0" destOrd="0" parTransId="{F5B60F7D-DD18-4D5C-A8D2-74E3DA59C480}" sibTransId="{39C7C04D-15F4-4D31-9E41-125359BF530E}"/>
    <dgm:cxn modelId="{D558E8CB-C021-4A7E-992D-8BCEAF55E855}" type="presOf" srcId="{65EEF101-2A1A-4601-967A-00AF3FCA3DDE}" destId="{D43CB652-CF01-4FB6-ADEE-72AA7FC892C6}" srcOrd="0" destOrd="0" presId="urn:microsoft.com/office/officeart/2005/8/layout/chevron1"/>
    <dgm:cxn modelId="{BDD0FFDE-6052-4640-AF8F-7AE1A4469B04}" srcId="{993F8054-3C2B-41E5-BF5B-1B74A0045BA6}" destId="{3502CFFC-1C3C-485C-8B2E-8354D00A6DD5}" srcOrd="0" destOrd="0" parTransId="{755C46E5-C46A-4C53-AECE-D424AC9C31ED}" sibTransId="{5900DE0B-56A4-4540-A32A-682D9E2B536A}"/>
    <dgm:cxn modelId="{4111E7E2-E2AA-40FF-BA09-26300BBFB699}" type="presOf" srcId="{3502CFFC-1C3C-485C-8B2E-8354D00A6DD5}" destId="{F8D2F387-62CB-4F41-8B30-EF8CE655B4CF}" srcOrd="0" destOrd="0" presId="urn:microsoft.com/office/officeart/2005/8/layout/chevron1"/>
    <dgm:cxn modelId="{99276DE6-BBB8-4FB3-9C24-6F174C32AC92}" type="presOf" srcId="{07A062B8-F7DA-4F34-9FEB-ADB7916E7E3E}" destId="{7B11AD03-7E62-4C31-B943-2A05DDF512AD}" srcOrd="0" destOrd="0" presId="urn:microsoft.com/office/officeart/2005/8/layout/chevron1"/>
    <dgm:cxn modelId="{70665CFD-BD51-438E-9EF6-6E4F0D5E178C}" type="presOf" srcId="{4139F90E-5D20-4685-B9EE-9F586C1C588E}" destId="{487B228A-E403-4BD2-9EEA-DC4E07193960}" srcOrd="0" destOrd="0" presId="urn:microsoft.com/office/officeart/2005/8/layout/chevron1"/>
    <dgm:cxn modelId="{A00AC54B-00D6-47E7-8CF1-81E3F8132AAC}" type="presParOf" srcId="{47D7A1D8-BB0E-4585-906B-D2ADBCAB8003}" destId="{A515F834-FBAF-4401-8327-279B1C201AA5}" srcOrd="0" destOrd="0" presId="urn:microsoft.com/office/officeart/2005/8/layout/chevron1"/>
    <dgm:cxn modelId="{4DF0A789-B35E-49D3-BA11-2ACE60551FBC}" type="presParOf" srcId="{A515F834-FBAF-4401-8327-279B1C201AA5}" destId="{7B11AD03-7E62-4C31-B943-2A05DDF512AD}" srcOrd="0" destOrd="0" presId="urn:microsoft.com/office/officeart/2005/8/layout/chevron1"/>
    <dgm:cxn modelId="{218EA56B-C75D-42E5-A8F2-5D9F1CB0392E}" type="presParOf" srcId="{A515F834-FBAF-4401-8327-279B1C201AA5}" destId="{DCFFA4B6-0CE6-4700-9D2F-6C0F895E2DB9}" srcOrd="1" destOrd="0" presId="urn:microsoft.com/office/officeart/2005/8/layout/chevron1"/>
    <dgm:cxn modelId="{DCF74276-FB5E-4A04-830D-B67E72D5FC24}" type="presParOf" srcId="{47D7A1D8-BB0E-4585-906B-D2ADBCAB8003}" destId="{A4D9DC7F-F7E8-4EF9-A2D3-6CF05072EAA0}" srcOrd="1" destOrd="0" presId="urn:microsoft.com/office/officeart/2005/8/layout/chevron1"/>
    <dgm:cxn modelId="{309EFE42-1498-445D-9F2C-46AE08A6E093}" type="presParOf" srcId="{47D7A1D8-BB0E-4585-906B-D2ADBCAB8003}" destId="{181A9278-7F3E-4F2D-BB6F-40F6E8036B62}" srcOrd="2" destOrd="0" presId="urn:microsoft.com/office/officeart/2005/8/layout/chevron1"/>
    <dgm:cxn modelId="{F5596C40-C65D-4168-BF6D-8EED2323D765}" type="presParOf" srcId="{181A9278-7F3E-4F2D-BB6F-40F6E8036B62}" destId="{DFADD9B7-5CD7-4093-982A-83DB73AB61C1}" srcOrd="0" destOrd="0" presId="urn:microsoft.com/office/officeart/2005/8/layout/chevron1"/>
    <dgm:cxn modelId="{7EF1DBC9-C2E6-461A-8C44-2AC34D36E23F}" type="presParOf" srcId="{181A9278-7F3E-4F2D-BB6F-40F6E8036B62}" destId="{DE36D290-3EC8-4DCB-BD76-8A93342274C1}" srcOrd="1" destOrd="0" presId="urn:microsoft.com/office/officeart/2005/8/layout/chevron1"/>
    <dgm:cxn modelId="{00FABD59-8F77-423B-A5E4-9950CA086960}" type="presParOf" srcId="{47D7A1D8-BB0E-4585-906B-D2ADBCAB8003}" destId="{CF3E614E-9E61-44CE-B96A-DADFCA0A74BD}" srcOrd="3" destOrd="0" presId="urn:microsoft.com/office/officeart/2005/8/layout/chevron1"/>
    <dgm:cxn modelId="{31200107-8370-4665-AD09-B6A3BBF703C9}" type="presParOf" srcId="{47D7A1D8-BB0E-4585-906B-D2ADBCAB8003}" destId="{AD75FB84-F4DA-4C50-98B6-0D50FB20125B}" srcOrd="4" destOrd="0" presId="urn:microsoft.com/office/officeart/2005/8/layout/chevron1"/>
    <dgm:cxn modelId="{D7E1FFF0-83FF-4090-B4C3-0A2D97764516}" type="presParOf" srcId="{AD75FB84-F4DA-4C50-98B6-0D50FB20125B}" destId="{F2A0BD41-4379-4A44-A3F3-C10D6B7145EB}" srcOrd="0" destOrd="0" presId="urn:microsoft.com/office/officeart/2005/8/layout/chevron1"/>
    <dgm:cxn modelId="{062EEE17-718A-4020-88D5-AC1CB35B16DA}" type="presParOf" srcId="{AD75FB84-F4DA-4C50-98B6-0D50FB20125B}" destId="{25D2AAA3-B33D-4B6B-BABA-B8AA4B565803}" srcOrd="1" destOrd="0" presId="urn:microsoft.com/office/officeart/2005/8/layout/chevron1"/>
    <dgm:cxn modelId="{3FF2CE4B-6889-48C4-9DCA-2B990B6A1887}" type="presParOf" srcId="{47D7A1D8-BB0E-4585-906B-D2ADBCAB8003}" destId="{7A3AE124-FA95-4B4C-A53C-893236FEA0B1}" srcOrd="5" destOrd="0" presId="urn:microsoft.com/office/officeart/2005/8/layout/chevron1"/>
    <dgm:cxn modelId="{8CB36A95-1222-469F-80B4-29828CFD6C18}" type="presParOf" srcId="{47D7A1D8-BB0E-4585-906B-D2ADBCAB8003}" destId="{FF22C323-8CC9-4A78-ADBC-22F5103B46C4}" srcOrd="6" destOrd="0" presId="urn:microsoft.com/office/officeart/2005/8/layout/chevron1"/>
    <dgm:cxn modelId="{E2FD9C7F-A6FA-427C-B7D3-CC8A1BAC13C9}" type="presParOf" srcId="{FF22C323-8CC9-4A78-ADBC-22F5103B46C4}" destId="{C0C8B1C1-7D17-43AC-AC47-4DDFB61448E7}" srcOrd="0" destOrd="0" presId="urn:microsoft.com/office/officeart/2005/8/layout/chevron1"/>
    <dgm:cxn modelId="{56B56741-BF13-4764-B78C-48F22F01E958}" type="presParOf" srcId="{FF22C323-8CC9-4A78-ADBC-22F5103B46C4}" destId="{F8D2F387-62CB-4F41-8B30-EF8CE655B4CF}" srcOrd="1" destOrd="0" presId="urn:microsoft.com/office/officeart/2005/8/layout/chevron1"/>
    <dgm:cxn modelId="{7FE64050-9F8F-483D-B8BD-6B7306C82B00}" type="presParOf" srcId="{47D7A1D8-BB0E-4585-906B-D2ADBCAB8003}" destId="{10EAF331-EAC0-4A46-BF2F-38D93FEE02D4}" srcOrd="7" destOrd="0" presId="urn:microsoft.com/office/officeart/2005/8/layout/chevron1"/>
    <dgm:cxn modelId="{0161D7CC-4B3B-4416-8749-C9AA86AF8C6D}" type="presParOf" srcId="{47D7A1D8-BB0E-4585-906B-D2ADBCAB8003}" destId="{7EF9F9D3-F5FC-46E0-AD57-402F67E3C4BF}" srcOrd="8" destOrd="0" presId="urn:microsoft.com/office/officeart/2005/8/layout/chevron1"/>
    <dgm:cxn modelId="{8FCE5289-BD86-4B22-BD87-BCED3765F4BA}" type="presParOf" srcId="{7EF9F9D3-F5FC-46E0-AD57-402F67E3C4BF}" destId="{D43CB652-CF01-4FB6-ADEE-72AA7FC892C6}" srcOrd="0" destOrd="0" presId="urn:microsoft.com/office/officeart/2005/8/layout/chevron1"/>
    <dgm:cxn modelId="{8BB4DAC6-FB49-44FB-9F9B-F93EE68A1C42}" type="presParOf" srcId="{7EF9F9D3-F5FC-46E0-AD57-402F67E3C4BF}" destId="{5558D3DA-8E4E-4872-B25C-2CAF7C229C91}" srcOrd="1" destOrd="0" presId="urn:microsoft.com/office/officeart/2005/8/layout/chevron1"/>
    <dgm:cxn modelId="{A6B7AF7D-41B6-4102-940D-E3C112A47909}" type="presParOf" srcId="{47D7A1D8-BB0E-4585-906B-D2ADBCAB8003}" destId="{BC5EEF32-F84F-46DF-B841-7BD8DF550CAA}" srcOrd="9" destOrd="0" presId="urn:microsoft.com/office/officeart/2005/8/layout/chevron1"/>
    <dgm:cxn modelId="{761C4282-5BE2-42EF-8BAA-A4DBCEAE08F2}" type="presParOf" srcId="{47D7A1D8-BB0E-4585-906B-D2ADBCAB8003}" destId="{C306E8A6-7501-43BC-B1E7-8FAC0FABB5F0}" srcOrd="10" destOrd="0" presId="urn:microsoft.com/office/officeart/2005/8/layout/chevron1"/>
    <dgm:cxn modelId="{26463FD9-CED7-411F-896F-B18202B9D25F}" type="presParOf" srcId="{C306E8A6-7501-43BC-B1E7-8FAC0FABB5F0}" destId="{487B228A-E403-4BD2-9EEA-DC4E07193960}" srcOrd="0" destOrd="0" presId="urn:microsoft.com/office/officeart/2005/8/layout/chevron1"/>
    <dgm:cxn modelId="{F6C1DFEF-F173-440C-8B5E-36984CA2F6B1}" type="presParOf" srcId="{C306E8A6-7501-43BC-B1E7-8FAC0FABB5F0}" destId="{B91CD08D-98D3-47E0-9C14-B525E9E5EB53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C5259-08B9-4EDE-9A7C-97D9436D351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7A062B8-F7DA-4F34-9FEB-ADB7916E7E3E}">
      <dgm:prSet phldrT="[Text]"/>
      <dgm:spPr>
        <a:solidFill>
          <a:schemeClr val="bg2">
            <a:lumMod val="75000"/>
            <a:lumOff val="25000"/>
          </a:schemeClr>
        </a:solidFill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Introduction</a:t>
          </a:r>
        </a:p>
      </dgm:t>
    </dgm:pt>
    <dgm:pt modelId="{F5B60F7D-DD18-4D5C-A8D2-74E3DA59C480}" type="parTrans" cxnId="{39D0BFCB-9898-4B8F-AC91-215DBE339D8A}">
      <dgm:prSet/>
      <dgm:spPr/>
      <dgm:t>
        <a:bodyPr/>
        <a:lstStyle/>
        <a:p>
          <a:endParaRPr lang="en-US"/>
        </a:p>
      </dgm:t>
    </dgm:pt>
    <dgm:pt modelId="{39C7C04D-15F4-4D31-9E41-125359BF530E}" type="sibTrans" cxnId="{39D0BFCB-9898-4B8F-AC91-215DBE339D8A}">
      <dgm:prSet/>
      <dgm:spPr/>
      <dgm:t>
        <a:bodyPr/>
        <a:lstStyle/>
        <a:p>
          <a:endParaRPr lang="en-US"/>
        </a:p>
      </dgm:t>
    </dgm:pt>
    <dgm:pt modelId="{85FD4CF7-0B37-4918-8FC3-EAF917FD1967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Word2Vec</a:t>
          </a:r>
        </a:p>
      </dgm:t>
    </dgm:pt>
    <dgm:pt modelId="{C3391515-6691-4C70-933A-2C82C0E3D947}" type="parTrans" cxnId="{7FEBC9A1-3BA8-49BD-9951-A094F8C0AE84}">
      <dgm:prSet/>
      <dgm:spPr/>
      <dgm:t>
        <a:bodyPr/>
        <a:lstStyle/>
        <a:p>
          <a:endParaRPr lang="en-US"/>
        </a:p>
      </dgm:t>
    </dgm:pt>
    <dgm:pt modelId="{3AA78AB1-15EF-44AA-99D0-0936D593CC89}" type="sibTrans" cxnId="{7FEBC9A1-3BA8-49BD-9951-A094F8C0AE84}">
      <dgm:prSet/>
      <dgm:spPr/>
      <dgm:t>
        <a:bodyPr/>
        <a:lstStyle/>
        <a:p>
          <a:endParaRPr lang="en-US"/>
        </a:p>
      </dgm:t>
    </dgm:pt>
    <dgm:pt modelId="{A37BBC35-DC26-495D-A9AE-67389D8DD33A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The Corpus</a:t>
          </a:r>
        </a:p>
      </dgm:t>
    </dgm:pt>
    <dgm:pt modelId="{850015B5-3EE7-42DA-B9AD-02FC7DF62C1C}" type="parTrans" cxnId="{77915D24-B2E0-423D-926D-AB2E8918E806}">
      <dgm:prSet/>
      <dgm:spPr/>
      <dgm:t>
        <a:bodyPr/>
        <a:lstStyle/>
        <a:p>
          <a:endParaRPr lang="en-US"/>
        </a:p>
      </dgm:t>
    </dgm:pt>
    <dgm:pt modelId="{AF826963-BFBC-4AA0-BA25-8ACD1468B619}" type="sibTrans" cxnId="{77915D24-B2E0-423D-926D-AB2E8918E806}">
      <dgm:prSet/>
      <dgm:spPr/>
      <dgm:t>
        <a:bodyPr/>
        <a:lstStyle/>
        <a:p>
          <a:endParaRPr lang="en-US"/>
        </a:p>
      </dgm:t>
    </dgm:pt>
    <dgm:pt modelId="{993F8054-3C2B-41E5-BF5B-1B74A0045BA6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Running Word2Vec</a:t>
          </a:r>
        </a:p>
      </dgm:t>
    </dgm:pt>
    <dgm:pt modelId="{EA8633AD-E259-49C6-9583-61DD7EA03D13}" type="parTrans" cxnId="{D01DA68F-DDC3-47FB-A245-DC15F1185410}">
      <dgm:prSet/>
      <dgm:spPr/>
      <dgm:t>
        <a:bodyPr/>
        <a:lstStyle/>
        <a:p>
          <a:endParaRPr lang="en-US"/>
        </a:p>
      </dgm:t>
    </dgm:pt>
    <dgm:pt modelId="{76CCF51F-52B3-4D85-9C80-4EB3C81F36DA}" type="sibTrans" cxnId="{D01DA68F-DDC3-47FB-A245-DC15F1185410}">
      <dgm:prSet/>
      <dgm:spPr/>
      <dgm:t>
        <a:bodyPr/>
        <a:lstStyle/>
        <a:p>
          <a:endParaRPr lang="en-US"/>
        </a:p>
      </dgm:t>
    </dgm:pt>
    <dgm:pt modelId="{65EEF101-2A1A-4601-967A-00AF3FCA3DD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49A0B6-C467-497E-A394-3863401250A4}" type="parTrans" cxnId="{EAB526AC-BFDA-4527-BF9C-A619CBE2D1E0}">
      <dgm:prSet/>
      <dgm:spPr/>
      <dgm:t>
        <a:bodyPr/>
        <a:lstStyle/>
        <a:p>
          <a:endParaRPr lang="en-US"/>
        </a:p>
      </dgm:t>
    </dgm:pt>
    <dgm:pt modelId="{39BD88FF-CAA0-42DB-B712-EB5FBB1C5C6F}" type="sibTrans" cxnId="{EAB526AC-BFDA-4527-BF9C-A619CBE2D1E0}">
      <dgm:prSet/>
      <dgm:spPr/>
      <dgm:t>
        <a:bodyPr/>
        <a:lstStyle/>
        <a:p>
          <a:endParaRPr lang="en-US"/>
        </a:p>
      </dgm:t>
    </dgm:pt>
    <dgm:pt modelId="{4139F90E-5D20-4685-B9EE-9F586C1C588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9E04CA65-6B4F-4DED-88B8-602AB07C7AB5}" type="parTrans" cxnId="{E4DA0A5C-1525-4589-B2D5-0CCFAD9F39DC}">
      <dgm:prSet/>
      <dgm:spPr/>
      <dgm:t>
        <a:bodyPr/>
        <a:lstStyle/>
        <a:p>
          <a:endParaRPr lang="en-US"/>
        </a:p>
      </dgm:t>
    </dgm:pt>
    <dgm:pt modelId="{96481127-E72F-4BD9-8289-905ED77EE626}" type="sibTrans" cxnId="{E4DA0A5C-1525-4589-B2D5-0CCFAD9F39DC}">
      <dgm:prSet/>
      <dgm:spPr/>
      <dgm:t>
        <a:bodyPr/>
        <a:lstStyle/>
        <a:p>
          <a:endParaRPr lang="en-US"/>
        </a:p>
      </dgm:t>
    </dgm:pt>
    <dgm:pt modelId="{47D7A1D8-BB0E-4585-906B-D2ADBCAB8003}" type="pres">
      <dgm:prSet presAssocID="{33FC5259-08B9-4EDE-9A7C-97D9436D3518}" presName="Name0" presStyleCnt="0">
        <dgm:presLayoutVars>
          <dgm:dir/>
          <dgm:animLvl val="lvl"/>
          <dgm:resizeHandles val="exact"/>
        </dgm:presLayoutVars>
      </dgm:prSet>
      <dgm:spPr/>
    </dgm:pt>
    <dgm:pt modelId="{8059FD04-4CF2-488C-AA86-08DE00A29857}" type="pres">
      <dgm:prSet presAssocID="{07A062B8-F7DA-4F34-9FEB-ADB7916E7E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84A2310-EC9A-4652-8DA5-A548398857AD}" type="pres">
      <dgm:prSet presAssocID="{39C7C04D-15F4-4D31-9E41-125359BF530E}" presName="parTxOnlySpace" presStyleCnt="0"/>
      <dgm:spPr/>
    </dgm:pt>
    <dgm:pt modelId="{67B7831F-38FA-472C-AB14-99053CD19B08}" type="pres">
      <dgm:prSet presAssocID="{85FD4CF7-0B37-4918-8FC3-EAF917FD196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96E9F97-E39B-4FD3-B109-4939744C1BBF}" type="pres">
      <dgm:prSet presAssocID="{3AA78AB1-15EF-44AA-99D0-0936D593CC89}" presName="parTxOnlySpace" presStyleCnt="0"/>
      <dgm:spPr/>
    </dgm:pt>
    <dgm:pt modelId="{8A666B43-7524-4234-90C7-5D572CBBDF45}" type="pres">
      <dgm:prSet presAssocID="{A37BBC35-DC26-495D-A9AE-67389D8DD33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8108A91-53C9-42D8-8C22-CA0A109EE65D}" type="pres">
      <dgm:prSet presAssocID="{AF826963-BFBC-4AA0-BA25-8ACD1468B619}" presName="parTxOnlySpace" presStyleCnt="0"/>
      <dgm:spPr/>
    </dgm:pt>
    <dgm:pt modelId="{54018095-DCDB-45B3-BB5F-5F4AE53A0F36}" type="pres">
      <dgm:prSet presAssocID="{993F8054-3C2B-41E5-BF5B-1B74A0045BA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0E875DF-8616-4C88-AAC8-2DE3EC504433}" type="pres">
      <dgm:prSet presAssocID="{76CCF51F-52B3-4D85-9C80-4EB3C81F36DA}" presName="parTxOnlySpace" presStyleCnt="0"/>
      <dgm:spPr/>
    </dgm:pt>
    <dgm:pt modelId="{4F80758C-2AC4-437F-B891-8B46E5977F5C}" type="pres">
      <dgm:prSet presAssocID="{65EEF101-2A1A-4601-967A-00AF3FCA3DD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76E9F28-4CEA-450B-B480-C8981B7942CE}" type="pres">
      <dgm:prSet presAssocID="{39BD88FF-CAA0-42DB-B712-EB5FBB1C5C6F}" presName="parTxOnlySpace" presStyleCnt="0"/>
      <dgm:spPr/>
    </dgm:pt>
    <dgm:pt modelId="{652AE189-1D24-42A9-867C-E19464C2BBBA}" type="pres">
      <dgm:prSet presAssocID="{4139F90E-5D20-4685-B9EE-9F586C1C588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140515-3C11-4EFC-8839-4ACA45B42CCD}" type="presOf" srcId="{993F8054-3C2B-41E5-BF5B-1B74A0045BA6}" destId="{54018095-DCDB-45B3-BB5F-5F4AE53A0F36}" srcOrd="0" destOrd="0" presId="urn:microsoft.com/office/officeart/2005/8/layout/chevron1"/>
    <dgm:cxn modelId="{77915D24-B2E0-423D-926D-AB2E8918E806}" srcId="{33FC5259-08B9-4EDE-9A7C-97D9436D3518}" destId="{A37BBC35-DC26-495D-A9AE-67389D8DD33A}" srcOrd="2" destOrd="0" parTransId="{850015B5-3EE7-42DA-B9AD-02FC7DF62C1C}" sibTransId="{AF826963-BFBC-4AA0-BA25-8ACD1468B619}"/>
    <dgm:cxn modelId="{E4DA0A5C-1525-4589-B2D5-0CCFAD9F39DC}" srcId="{33FC5259-08B9-4EDE-9A7C-97D9436D3518}" destId="{4139F90E-5D20-4685-B9EE-9F586C1C588E}" srcOrd="5" destOrd="0" parTransId="{9E04CA65-6B4F-4DED-88B8-602AB07C7AB5}" sibTransId="{96481127-E72F-4BD9-8289-905ED77EE626}"/>
    <dgm:cxn modelId="{63973F62-95B5-4691-8B56-04E9A76FD845}" type="presOf" srcId="{A37BBC35-DC26-495D-A9AE-67389D8DD33A}" destId="{8A666B43-7524-4234-90C7-5D572CBBDF45}" srcOrd="0" destOrd="0" presId="urn:microsoft.com/office/officeart/2005/8/layout/chevron1"/>
    <dgm:cxn modelId="{84ACB34B-CA80-47F7-B935-91BC7C7456A5}" type="presOf" srcId="{85FD4CF7-0B37-4918-8FC3-EAF917FD1967}" destId="{67B7831F-38FA-472C-AB14-99053CD19B08}" srcOrd="0" destOrd="0" presId="urn:microsoft.com/office/officeart/2005/8/layout/chevron1"/>
    <dgm:cxn modelId="{1C1F9B58-6CF6-4921-A696-CBA9DA28C0E1}" type="presOf" srcId="{33FC5259-08B9-4EDE-9A7C-97D9436D3518}" destId="{47D7A1D8-BB0E-4585-906B-D2ADBCAB8003}" srcOrd="0" destOrd="0" presId="urn:microsoft.com/office/officeart/2005/8/layout/chevron1"/>
    <dgm:cxn modelId="{270A7B59-63E5-411F-BE55-35005B46C850}" type="presOf" srcId="{07A062B8-F7DA-4F34-9FEB-ADB7916E7E3E}" destId="{8059FD04-4CF2-488C-AA86-08DE00A29857}" srcOrd="0" destOrd="0" presId="urn:microsoft.com/office/officeart/2005/8/layout/chevron1"/>
    <dgm:cxn modelId="{D01DA68F-DDC3-47FB-A245-DC15F1185410}" srcId="{33FC5259-08B9-4EDE-9A7C-97D9436D3518}" destId="{993F8054-3C2B-41E5-BF5B-1B74A0045BA6}" srcOrd="3" destOrd="0" parTransId="{EA8633AD-E259-49C6-9583-61DD7EA03D13}" sibTransId="{76CCF51F-52B3-4D85-9C80-4EB3C81F36DA}"/>
    <dgm:cxn modelId="{7FEBC9A1-3BA8-49BD-9951-A094F8C0AE84}" srcId="{33FC5259-08B9-4EDE-9A7C-97D9436D3518}" destId="{85FD4CF7-0B37-4918-8FC3-EAF917FD1967}" srcOrd="1" destOrd="0" parTransId="{C3391515-6691-4C70-933A-2C82C0E3D947}" sibTransId="{3AA78AB1-15EF-44AA-99D0-0936D593CC89}"/>
    <dgm:cxn modelId="{EAB526AC-BFDA-4527-BF9C-A619CBE2D1E0}" srcId="{33FC5259-08B9-4EDE-9A7C-97D9436D3518}" destId="{65EEF101-2A1A-4601-967A-00AF3FCA3DDE}" srcOrd="4" destOrd="0" parTransId="{9D49A0B6-C467-497E-A394-3863401250A4}" sibTransId="{39BD88FF-CAA0-42DB-B712-EB5FBB1C5C6F}"/>
    <dgm:cxn modelId="{39D0BFCB-9898-4B8F-AC91-215DBE339D8A}" srcId="{33FC5259-08B9-4EDE-9A7C-97D9436D3518}" destId="{07A062B8-F7DA-4F34-9FEB-ADB7916E7E3E}" srcOrd="0" destOrd="0" parTransId="{F5B60F7D-DD18-4D5C-A8D2-74E3DA59C480}" sibTransId="{39C7C04D-15F4-4D31-9E41-125359BF530E}"/>
    <dgm:cxn modelId="{C240D0DF-68F4-4FA6-9785-59565F584CA7}" type="presOf" srcId="{4139F90E-5D20-4685-B9EE-9F586C1C588E}" destId="{652AE189-1D24-42A9-867C-E19464C2BBBA}" srcOrd="0" destOrd="0" presId="urn:microsoft.com/office/officeart/2005/8/layout/chevron1"/>
    <dgm:cxn modelId="{B6314DE1-4D9F-460A-ADC1-DFA1A94B2BF4}" type="presOf" srcId="{65EEF101-2A1A-4601-967A-00AF3FCA3DDE}" destId="{4F80758C-2AC4-437F-B891-8B46E5977F5C}" srcOrd="0" destOrd="0" presId="urn:microsoft.com/office/officeart/2005/8/layout/chevron1"/>
    <dgm:cxn modelId="{4CB2C639-B906-49E1-BD5F-82CB04A80D9D}" type="presParOf" srcId="{47D7A1D8-BB0E-4585-906B-D2ADBCAB8003}" destId="{8059FD04-4CF2-488C-AA86-08DE00A29857}" srcOrd="0" destOrd="0" presId="urn:microsoft.com/office/officeart/2005/8/layout/chevron1"/>
    <dgm:cxn modelId="{7F4794FE-E494-4CF4-A280-3B51567371BA}" type="presParOf" srcId="{47D7A1D8-BB0E-4585-906B-D2ADBCAB8003}" destId="{184A2310-EC9A-4652-8DA5-A548398857AD}" srcOrd="1" destOrd="0" presId="urn:microsoft.com/office/officeart/2005/8/layout/chevron1"/>
    <dgm:cxn modelId="{F650E5C2-E784-4391-8DED-BE7CFF64EB4D}" type="presParOf" srcId="{47D7A1D8-BB0E-4585-906B-D2ADBCAB8003}" destId="{67B7831F-38FA-472C-AB14-99053CD19B08}" srcOrd="2" destOrd="0" presId="urn:microsoft.com/office/officeart/2005/8/layout/chevron1"/>
    <dgm:cxn modelId="{7ED85824-F06C-489F-9385-867BAB3569B0}" type="presParOf" srcId="{47D7A1D8-BB0E-4585-906B-D2ADBCAB8003}" destId="{796E9F97-E39B-4FD3-B109-4939744C1BBF}" srcOrd="3" destOrd="0" presId="urn:microsoft.com/office/officeart/2005/8/layout/chevron1"/>
    <dgm:cxn modelId="{7AD07CDD-3D75-46C9-9313-32FBEF2ABCCE}" type="presParOf" srcId="{47D7A1D8-BB0E-4585-906B-D2ADBCAB8003}" destId="{8A666B43-7524-4234-90C7-5D572CBBDF45}" srcOrd="4" destOrd="0" presId="urn:microsoft.com/office/officeart/2005/8/layout/chevron1"/>
    <dgm:cxn modelId="{9BC5C608-4452-4125-91E8-8EBE7EDA6E95}" type="presParOf" srcId="{47D7A1D8-BB0E-4585-906B-D2ADBCAB8003}" destId="{28108A91-53C9-42D8-8C22-CA0A109EE65D}" srcOrd="5" destOrd="0" presId="urn:microsoft.com/office/officeart/2005/8/layout/chevron1"/>
    <dgm:cxn modelId="{09BA0341-3FD5-45F4-ACFB-EB34DFB8BEFF}" type="presParOf" srcId="{47D7A1D8-BB0E-4585-906B-D2ADBCAB8003}" destId="{54018095-DCDB-45B3-BB5F-5F4AE53A0F36}" srcOrd="6" destOrd="0" presId="urn:microsoft.com/office/officeart/2005/8/layout/chevron1"/>
    <dgm:cxn modelId="{3D18678A-152B-4B48-82D9-963AA1500767}" type="presParOf" srcId="{47D7A1D8-BB0E-4585-906B-D2ADBCAB8003}" destId="{50E875DF-8616-4C88-AAC8-2DE3EC504433}" srcOrd="7" destOrd="0" presId="urn:microsoft.com/office/officeart/2005/8/layout/chevron1"/>
    <dgm:cxn modelId="{5228E8A2-ABE3-4863-9CAB-AF38F6016D77}" type="presParOf" srcId="{47D7A1D8-BB0E-4585-906B-D2ADBCAB8003}" destId="{4F80758C-2AC4-437F-B891-8B46E5977F5C}" srcOrd="8" destOrd="0" presId="urn:microsoft.com/office/officeart/2005/8/layout/chevron1"/>
    <dgm:cxn modelId="{95078CC5-9D50-420A-9689-E1AD7D1C1DE0}" type="presParOf" srcId="{47D7A1D8-BB0E-4585-906B-D2ADBCAB8003}" destId="{676E9F28-4CEA-450B-B480-C8981B7942CE}" srcOrd="9" destOrd="0" presId="urn:microsoft.com/office/officeart/2005/8/layout/chevron1"/>
    <dgm:cxn modelId="{6A4F1099-14C7-4629-A2EE-705DAF4B08AE}" type="presParOf" srcId="{47D7A1D8-BB0E-4585-906B-D2ADBCAB8003}" destId="{652AE189-1D24-42A9-867C-E19464C2BB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C5259-08B9-4EDE-9A7C-97D9436D351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7A062B8-F7DA-4F34-9FEB-ADB7916E7E3E}">
      <dgm:prSet phldrT="[Text]"/>
      <dgm:spPr>
        <a:solidFill>
          <a:schemeClr val="bg2">
            <a:lumMod val="75000"/>
            <a:lumOff val="25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dirty="0"/>
            <a:t>Introduction</a:t>
          </a:r>
        </a:p>
      </dgm:t>
    </dgm:pt>
    <dgm:pt modelId="{F5B60F7D-DD18-4D5C-A8D2-74E3DA59C480}" type="parTrans" cxnId="{39D0BFCB-9898-4B8F-AC91-215DBE339D8A}">
      <dgm:prSet/>
      <dgm:spPr/>
      <dgm:t>
        <a:bodyPr/>
        <a:lstStyle/>
        <a:p>
          <a:endParaRPr lang="en-US"/>
        </a:p>
      </dgm:t>
    </dgm:pt>
    <dgm:pt modelId="{39C7C04D-15F4-4D31-9E41-125359BF530E}" type="sibTrans" cxnId="{39D0BFCB-9898-4B8F-AC91-215DBE339D8A}">
      <dgm:prSet/>
      <dgm:spPr/>
      <dgm:t>
        <a:bodyPr/>
        <a:lstStyle/>
        <a:p>
          <a:endParaRPr lang="en-US"/>
        </a:p>
      </dgm:t>
    </dgm:pt>
    <dgm:pt modelId="{85FD4CF7-0B37-4918-8FC3-EAF917FD1967}">
      <dgm:prSet phldrT="[Text]"/>
      <dgm:spPr>
        <a:solidFill>
          <a:schemeClr val="bg2">
            <a:lumMod val="75000"/>
            <a:lumOff val="25000"/>
          </a:schemeClr>
        </a:solidFill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Word2Vec</a:t>
          </a:r>
        </a:p>
      </dgm:t>
    </dgm:pt>
    <dgm:pt modelId="{C3391515-6691-4C70-933A-2C82C0E3D947}" type="parTrans" cxnId="{7FEBC9A1-3BA8-49BD-9951-A094F8C0AE84}">
      <dgm:prSet/>
      <dgm:spPr/>
      <dgm:t>
        <a:bodyPr/>
        <a:lstStyle/>
        <a:p>
          <a:endParaRPr lang="en-US"/>
        </a:p>
      </dgm:t>
    </dgm:pt>
    <dgm:pt modelId="{3AA78AB1-15EF-44AA-99D0-0936D593CC89}" type="sibTrans" cxnId="{7FEBC9A1-3BA8-49BD-9951-A094F8C0AE84}">
      <dgm:prSet/>
      <dgm:spPr/>
      <dgm:t>
        <a:bodyPr/>
        <a:lstStyle/>
        <a:p>
          <a:endParaRPr lang="en-US"/>
        </a:p>
      </dgm:t>
    </dgm:pt>
    <dgm:pt modelId="{A37BBC35-DC26-495D-A9AE-67389D8DD33A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The Corpus</a:t>
          </a:r>
        </a:p>
      </dgm:t>
    </dgm:pt>
    <dgm:pt modelId="{850015B5-3EE7-42DA-B9AD-02FC7DF62C1C}" type="parTrans" cxnId="{77915D24-B2E0-423D-926D-AB2E8918E806}">
      <dgm:prSet/>
      <dgm:spPr/>
      <dgm:t>
        <a:bodyPr/>
        <a:lstStyle/>
        <a:p>
          <a:endParaRPr lang="en-US"/>
        </a:p>
      </dgm:t>
    </dgm:pt>
    <dgm:pt modelId="{AF826963-BFBC-4AA0-BA25-8ACD1468B619}" type="sibTrans" cxnId="{77915D24-B2E0-423D-926D-AB2E8918E806}">
      <dgm:prSet/>
      <dgm:spPr/>
      <dgm:t>
        <a:bodyPr/>
        <a:lstStyle/>
        <a:p>
          <a:endParaRPr lang="en-US"/>
        </a:p>
      </dgm:t>
    </dgm:pt>
    <dgm:pt modelId="{993F8054-3C2B-41E5-BF5B-1B74A0045BA6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Running Word2Vec</a:t>
          </a:r>
        </a:p>
      </dgm:t>
    </dgm:pt>
    <dgm:pt modelId="{EA8633AD-E259-49C6-9583-61DD7EA03D13}" type="parTrans" cxnId="{D01DA68F-DDC3-47FB-A245-DC15F1185410}">
      <dgm:prSet/>
      <dgm:spPr/>
      <dgm:t>
        <a:bodyPr/>
        <a:lstStyle/>
        <a:p>
          <a:endParaRPr lang="en-US"/>
        </a:p>
      </dgm:t>
    </dgm:pt>
    <dgm:pt modelId="{76CCF51F-52B3-4D85-9C80-4EB3C81F36DA}" type="sibTrans" cxnId="{D01DA68F-DDC3-47FB-A245-DC15F1185410}">
      <dgm:prSet/>
      <dgm:spPr/>
      <dgm:t>
        <a:bodyPr/>
        <a:lstStyle/>
        <a:p>
          <a:endParaRPr lang="en-US"/>
        </a:p>
      </dgm:t>
    </dgm:pt>
    <dgm:pt modelId="{65EEF101-2A1A-4601-967A-00AF3FCA3DD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49A0B6-C467-497E-A394-3863401250A4}" type="parTrans" cxnId="{EAB526AC-BFDA-4527-BF9C-A619CBE2D1E0}">
      <dgm:prSet/>
      <dgm:spPr/>
      <dgm:t>
        <a:bodyPr/>
        <a:lstStyle/>
        <a:p>
          <a:endParaRPr lang="en-US"/>
        </a:p>
      </dgm:t>
    </dgm:pt>
    <dgm:pt modelId="{39BD88FF-CAA0-42DB-B712-EB5FBB1C5C6F}" type="sibTrans" cxnId="{EAB526AC-BFDA-4527-BF9C-A619CBE2D1E0}">
      <dgm:prSet/>
      <dgm:spPr/>
      <dgm:t>
        <a:bodyPr/>
        <a:lstStyle/>
        <a:p>
          <a:endParaRPr lang="en-US"/>
        </a:p>
      </dgm:t>
    </dgm:pt>
    <dgm:pt modelId="{4139F90E-5D20-4685-B9EE-9F586C1C588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9E04CA65-6B4F-4DED-88B8-602AB07C7AB5}" type="parTrans" cxnId="{E4DA0A5C-1525-4589-B2D5-0CCFAD9F39DC}">
      <dgm:prSet/>
      <dgm:spPr/>
      <dgm:t>
        <a:bodyPr/>
        <a:lstStyle/>
        <a:p>
          <a:endParaRPr lang="en-US"/>
        </a:p>
      </dgm:t>
    </dgm:pt>
    <dgm:pt modelId="{96481127-E72F-4BD9-8289-905ED77EE626}" type="sibTrans" cxnId="{E4DA0A5C-1525-4589-B2D5-0CCFAD9F39DC}">
      <dgm:prSet/>
      <dgm:spPr/>
      <dgm:t>
        <a:bodyPr/>
        <a:lstStyle/>
        <a:p>
          <a:endParaRPr lang="en-US"/>
        </a:p>
      </dgm:t>
    </dgm:pt>
    <dgm:pt modelId="{47D7A1D8-BB0E-4585-906B-D2ADBCAB8003}" type="pres">
      <dgm:prSet presAssocID="{33FC5259-08B9-4EDE-9A7C-97D9436D3518}" presName="Name0" presStyleCnt="0">
        <dgm:presLayoutVars>
          <dgm:dir/>
          <dgm:animLvl val="lvl"/>
          <dgm:resizeHandles val="exact"/>
        </dgm:presLayoutVars>
      </dgm:prSet>
      <dgm:spPr/>
    </dgm:pt>
    <dgm:pt modelId="{8059FD04-4CF2-488C-AA86-08DE00A29857}" type="pres">
      <dgm:prSet presAssocID="{07A062B8-F7DA-4F34-9FEB-ADB7916E7E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84A2310-EC9A-4652-8DA5-A548398857AD}" type="pres">
      <dgm:prSet presAssocID="{39C7C04D-15F4-4D31-9E41-125359BF530E}" presName="parTxOnlySpace" presStyleCnt="0"/>
      <dgm:spPr/>
    </dgm:pt>
    <dgm:pt modelId="{67B7831F-38FA-472C-AB14-99053CD19B08}" type="pres">
      <dgm:prSet presAssocID="{85FD4CF7-0B37-4918-8FC3-EAF917FD196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96E9F97-E39B-4FD3-B109-4939744C1BBF}" type="pres">
      <dgm:prSet presAssocID="{3AA78AB1-15EF-44AA-99D0-0936D593CC89}" presName="parTxOnlySpace" presStyleCnt="0"/>
      <dgm:spPr/>
    </dgm:pt>
    <dgm:pt modelId="{8A666B43-7524-4234-90C7-5D572CBBDF45}" type="pres">
      <dgm:prSet presAssocID="{A37BBC35-DC26-495D-A9AE-67389D8DD33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8108A91-53C9-42D8-8C22-CA0A109EE65D}" type="pres">
      <dgm:prSet presAssocID="{AF826963-BFBC-4AA0-BA25-8ACD1468B619}" presName="parTxOnlySpace" presStyleCnt="0"/>
      <dgm:spPr/>
    </dgm:pt>
    <dgm:pt modelId="{54018095-DCDB-45B3-BB5F-5F4AE53A0F36}" type="pres">
      <dgm:prSet presAssocID="{993F8054-3C2B-41E5-BF5B-1B74A0045BA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0E875DF-8616-4C88-AAC8-2DE3EC504433}" type="pres">
      <dgm:prSet presAssocID="{76CCF51F-52B3-4D85-9C80-4EB3C81F36DA}" presName="parTxOnlySpace" presStyleCnt="0"/>
      <dgm:spPr/>
    </dgm:pt>
    <dgm:pt modelId="{4F80758C-2AC4-437F-B891-8B46E5977F5C}" type="pres">
      <dgm:prSet presAssocID="{65EEF101-2A1A-4601-967A-00AF3FCA3DD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76E9F28-4CEA-450B-B480-C8981B7942CE}" type="pres">
      <dgm:prSet presAssocID="{39BD88FF-CAA0-42DB-B712-EB5FBB1C5C6F}" presName="parTxOnlySpace" presStyleCnt="0"/>
      <dgm:spPr/>
    </dgm:pt>
    <dgm:pt modelId="{652AE189-1D24-42A9-867C-E19464C2BBBA}" type="pres">
      <dgm:prSet presAssocID="{4139F90E-5D20-4685-B9EE-9F586C1C588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140515-3C11-4EFC-8839-4ACA45B42CCD}" type="presOf" srcId="{993F8054-3C2B-41E5-BF5B-1B74A0045BA6}" destId="{54018095-DCDB-45B3-BB5F-5F4AE53A0F36}" srcOrd="0" destOrd="0" presId="urn:microsoft.com/office/officeart/2005/8/layout/chevron1"/>
    <dgm:cxn modelId="{77915D24-B2E0-423D-926D-AB2E8918E806}" srcId="{33FC5259-08B9-4EDE-9A7C-97D9436D3518}" destId="{A37BBC35-DC26-495D-A9AE-67389D8DD33A}" srcOrd="2" destOrd="0" parTransId="{850015B5-3EE7-42DA-B9AD-02FC7DF62C1C}" sibTransId="{AF826963-BFBC-4AA0-BA25-8ACD1468B619}"/>
    <dgm:cxn modelId="{E4DA0A5C-1525-4589-B2D5-0CCFAD9F39DC}" srcId="{33FC5259-08B9-4EDE-9A7C-97D9436D3518}" destId="{4139F90E-5D20-4685-B9EE-9F586C1C588E}" srcOrd="5" destOrd="0" parTransId="{9E04CA65-6B4F-4DED-88B8-602AB07C7AB5}" sibTransId="{96481127-E72F-4BD9-8289-905ED77EE626}"/>
    <dgm:cxn modelId="{63973F62-95B5-4691-8B56-04E9A76FD845}" type="presOf" srcId="{A37BBC35-DC26-495D-A9AE-67389D8DD33A}" destId="{8A666B43-7524-4234-90C7-5D572CBBDF45}" srcOrd="0" destOrd="0" presId="urn:microsoft.com/office/officeart/2005/8/layout/chevron1"/>
    <dgm:cxn modelId="{84ACB34B-CA80-47F7-B935-91BC7C7456A5}" type="presOf" srcId="{85FD4CF7-0B37-4918-8FC3-EAF917FD1967}" destId="{67B7831F-38FA-472C-AB14-99053CD19B08}" srcOrd="0" destOrd="0" presId="urn:microsoft.com/office/officeart/2005/8/layout/chevron1"/>
    <dgm:cxn modelId="{1C1F9B58-6CF6-4921-A696-CBA9DA28C0E1}" type="presOf" srcId="{33FC5259-08B9-4EDE-9A7C-97D9436D3518}" destId="{47D7A1D8-BB0E-4585-906B-D2ADBCAB8003}" srcOrd="0" destOrd="0" presId="urn:microsoft.com/office/officeart/2005/8/layout/chevron1"/>
    <dgm:cxn modelId="{270A7B59-63E5-411F-BE55-35005B46C850}" type="presOf" srcId="{07A062B8-F7DA-4F34-9FEB-ADB7916E7E3E}" destId="{8059FD04-4CF2-488C-AA86-08DE00A29857}" srcOrd="0" destOrd="0" presId="urn:microsoft.com/office/officeart/2005/8/layout/chevron1"/>
    <dgm:cxn modelId="{D01DA68F-DDC3-47FB-A245-DC15F1185410}" srcId="{33FC5259-08B9-4EDE-9A7C-97D9436D3518}" destId="{993F8054-3C2B-41E5-BF5B-1B74A0045BA6}" srcOrd="3" destOrd="0" parTransId="{EA8633AD-E259-49C6-9583-61DD7EA03D13}" sibTransId="{76CCF51F-52B3-4D85-9C80-4EB3C81F36DA}"/>
    <dgm:cxn modelId="{7FEBC9A1-3BA8-49BD-9951-A094F8C0AE84}" srcId="{33FC5259-08B9-4EDE-9A7C-97D9436D3518}" destId="{85FD4CF7-0B37-4918-8FC3-EAF917FD1967}" srcOrd="1" destOrd="0" parTransId="{C3391515-6691-4C70-933A-2C82C0E3D947}" sibTransId="{3AA78AB1-15EF-44AA-99D0-0936D593CC89}"/>
    <dgm:cxn modelId="{EAB526AC-BFDA-4527-BF9C-A619CBE2D1E0}" srcId="{33FC5259-08B9-4EDE-9A7C-97D9436D3518}" destId="{65EEF101-2A1A-4601-967A-00AF3FCA3DDE}" srcOrd="4" destOrd="0" parTransId="{9D49A0B6-C467-497E-A394-3863401250A4}" sibTransId="{39BD88FF-CAA0-42DB-B712-EB5FBB1C5C6F}"/>
    <dgm:cxn modelId="{39D0BFCB-9898-4B8F-AC91-215DBE339D8A}" srcId="{33FC5259-08B9-4EDE-9A7C-97D9436D3518}" destId="{07A062B8-F7DA-4F34-9FEB-ADB7916E7E3E}" srcOrd="0" destOrd="0" parTransId="{F5B60F7D-DD18-4D5C-A8D2-74E3DA59C480}" sibTransId="{39C7C04D-15F4-4D31-9E41-125359BF530E}"/>
    <dgm:cxn modelId="{C240D0DF-68F4-4FA6-9785-59565F584CA7}" type="presOf" srcId="{4139F90E-5D20-4685-B9EE-9F586C1C588E}" destId="{652AE189-1D24-42A9-867C-E19464C2BBBA}" srcOrd="0" destOrd="0" presId="urn:microsoft.com/office/officeart/2005/8/layout/chevron1"/>
    <dgm:cxn modelId="{B6314DE1-4D9F-460A-ADC1-DFA1A94B2BF4}" type="presOf" srcId="{65EEF101-2A1A-4601-967A-00AF3FCA3DDE}" destId="{4F80758C-2AC4-437F-B891-8B46E5977F5C}" srcOrd="0" destOrd="0" presId="urn:microsoft.com/office/officeart/2005/8/layout/chevron1"/>
    <dgm:cxn modelId="{4CB2C639-B906-49E1-BD5F-82CB04A80D9D}" type="presParOf" srcId="{47D7A1D8-BB0E-4585-906B-D2ADBCAB8003}" destId="{8059FD04-4CF2-488C-AA86-08DE00A29857}" srcOrd="0" destOrd="0" presId="urn:microsoft.com/office/officeart/2005/8/layout/chevron1"/>
    <dgm:cxn modelId="{7F4794FE-E494-4CF4-A280-3B51567371BA}" type="presParOf" srcId="{47D7A1D8-BB0E-4585-906B-D2ADBCAB8003}" destId="{184A2310-EC9A-4652-8DA5-A548398857AD}" srcOrd="1" destOrd="0" presId="urn:microsoft.com/office/officeart/2005/8/layout/chevron1"/>
    <dgm:cxn modelId="{F650E5C2-E784-4391-8DED-BE7CFF64EB4D}" type="presParOf" srcId="{47D7A1D8-BB0E-4585-906B-D2ADBCAB8003}" destId="{67B7831F-38FA-472C-AB14-99053CD19B08}" srcOrd="2" destOrd="0" presId="urn:microsoft.com/office/officeart/2005/8/layout/chevron1"/>
    <dgm:cxn modelId="{7ED85824-F06C-489F-9385-867BAB3569B0}" type="presParOf" srcId="{47D7A1D8-BB0E-4585-906B-D2ADBCAB8003}" destId="{796E9F97-E39B-4FD3-B109-4939744C1BBF}" srcOrd="3" destOrd="0" presId="urn:microsoft.com/office/officeart/2005/8/layout/chevron1"/>
    <dgm:cxn modelId="{7AD07CDD-3D75-46C9-9313-32FBEF2ABCCE}" type="presParOf" srcId="{47D7A1D8-BB0E-4585-906B-D2ADBCAB8003}" destId="{8A666B43-7524-4234-90C7-5D572CBBDF45}" srcOrd="4" destOrd="0" presId="urn:microsoft.com/office/officeart/2005/8/layout/chevron1"/>
    <dgm:cxn modelId="{9BC5C608-4452-4125-91E8-8EBE7EDA6E95}" type="presParOf" srcId="{47D7A1D8-BB0E-4585-906B-D2ADBCAB8003}" destId="{28108A91-53C9-42D8-8C22-CA0A109EE65D}" srcOrd="5" destOrd="0" presId="urn:microsoft.com/office/officeart/2005/8/layout/chevron1"/>
    <dgm:cxn modelId="{09BA0341-3FD5-45F4-ACFB-EB34DFB8BEFF}" type="presParOf" srcId="{47D7A1D8-BB0E-4585-906B-D2ADBCAB8003}" destId="{54018095-DCDB-45B3-BB5F-5F4AE53A0F36}" srcOrd="6" destOrd="0" presId="urn:microsoft.com/office/officeart/2005/8/layout/chevron1"/>
    <dgm:cxn modelId="{3D18678A-152B-4B48-82D9-963AA1500767}" type="presParOf" srcId="{47D7A1D8-BB0E-4585-906B-D2ADBCAB8003}" destId="{50E875DF-8616-4C88-AAC8-2DE3EC504433}" srcOrd="7" destOrd="0" presId="urn:microsoft.com/office/officeart/2005/8/layout/chevron1"/>
    <dgm:cxn modelId="{5228E8A2-ABE3-4863-9CAB-AF38F6016D77}" type="presParOf" srcId="{47D7A1D8-BB0E-4585-906B-D2ADBCAB8003}" destId="{4F80758C-2AC4-437F-B891-8B46E5977F5C}" srcOrd="8" destOrd="0" presId="urn:microsoft.com/office/officeart/2005/8/layout/chevron1"/>
    <dgm:cxn modelId="{95078CC5-9D50-420A-9689-E1AD7D1C1DE0}" type="presParOf" srcId="{47D7A1D8-BB0E-4585-906B-D2ADBCAB8003}" destId="{676E9F28-4CEA-450B-B480-C8981B7942CE}" srcOrd="9" destOrd="0" presId="urn:microsoft.com/office/officeart/2005/8/layout/chevron1"/>
    <dgm:cxn modelId="{6A4F1099-14C7-4629-A2EE-705DAF4B08AE}" type="presParOf" srcId="{47D7A1D8-BB0E-4585-906B-D2ADBCAB8003}" destId="{652AE189-1D24-42A9-867C-E19464C2BB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FC5259-08B9-4EDE-9A7C-97D9436D351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7A062B8-F7DA-4F34-9FEB-ADB7916E7E3E}">
      <dgm:prSet phldrT="[Text]"/>
      <dgm:spPr>
        <a:solidFill>
          <a:schemeClr val="bg2">
            <a:lumMod val="75000"/>
            <a:lumOff val="25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dirty="0"/>
            <a:t>Introduction</a:t>
          </a:r>
        </a:p>
      </dgm:t>
    </dgm:pt>
    <dgm:pt modelId="{F5B60F7D-DD18-4D5C-A8D2-74E3DA59C480}" type="parTrans" cxnId="{39D0BFCB-9898-4B8F-AC91-215DBE339D8A}">
      <dgm:prSet/>
      <dgm:spPr/>
      <dgm:t>
        <a:bodyPr/>
        <a:lstStyle/>
        <a:p>
          <a:endParaRPr lang="en-US"/>
        </a:p>
      </dgm:t>
    </dgm:pt>
    <dgm:pt modelId="{39C7C04D-15F4-4D31-9E41-125359BF530E}" type="sibTrans" cxnId="{39D0BFCB-9898-4B8F-AC91-215DBE339D8A}">
      <dgm:prSet/>
      <dgm:spPr/>
      <dgm:t>
        <a:bodyPr/>
        <a:lstStyle/>
        <a:p>
          <a:endParaRPr lang="en-US"/>
        </a:p>
      </dgm:t>
    </dgm:pt>
    <dgm:pt modelId="{85FD4CF7-0B37-4918-8FC3-EAF917FD1967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Word2Vec</a:t>
          </a:r>
        </a:p>
      </dgm:t>
    </dgm:pt>
    <dgm:pt modelId="{C3391515-6691-4C70-933A-2C82C0E3D947}" type="parTrans" cxnId="{7FEBC9A1-3BA8-49BD-9951-A094F8C0AE84}">
      <dgm:prSet/>
      <dgm:spPr/>
      <dgm:t>
        <a:bodyPr/>
        <a:lstStyle/>
        <a:p>
          <a:endParaRPr lang="en-US"/>
        </a:p>
      </dgm:t>
    </dgm:pt>
    <dgm:pt modelId="{3AA78AB1-15EF-44AA-99D0-0936D593CC89}" type="sibTrans" cxnId="{7FEBC9A1-3BA8-49BD-9951-A094F8C0AE84}">
      <dgm:prSet/>
      <dgm:spPr/>
      <dgm:t>
        <a:bodyPr/>
        <a:lstStyle/>
        <a:p>
          <a:endParaRPr lang="en-US"/>
        </a:p>
      </dgm:t>
    </dgm:pt>
    <dgm:pt modelId="{A37BBC35-DC26-495D-A9AE-67389D8DD33A}">
      <dgm:prSet phldrT="[Text]"/>
      <dgm:spPr>
        <a:solidFill>
          <a:schemeClr val="bg2">
            <a:lumMod val="75000"/>
            <a:lumOff val="25000"/>
          </a:schemeClr>
        </a:solidFill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The Corpus</a:t>
          </a:r>
        </a:p>
      </dgm:t>
    </dgm:pt>
    <dgm:pt modelId="{850015B5-3EE7-42DA-B9AD-02FC7DF62C1C}" type="parTrans" cxnId="{77915D24-B2E0-423D-926D-AB2E8918E806}">
      <dgm:prSet/>
      <dgm:spPr/>
      <dgm:t>
        <a:bodyPr/>
        <a:lstStyle/>
        <a:p>
          <a:endParaRPr lang="en-US"/>
        </a:p>
      </dgm:t>
    </dgm:pt>
    <dgm:pt modelId="{AF826963-BFBC-4AA0-BA25-8ACD1468B619}" type="sibTrans" cxnId="{77915D24-B2E0-423D-926D-AB2E8918E806}">
      <dgm:prSet/>
      <dgm:spPr/>
      <dgm:t>
        <a:bodyPr/>
        <a:lstStyle/>
        <a:p>
          <a:endParaRPr lang="en-US"/>
        </a:p>
      </dgm:t>
    </dgm:pt>
    <dgm:pt modelId="{993F8054-3C2B-41E5-BF5B-1B74A0045BA6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Running Word2Vec</a:t>
          </a:r>
        </a:p>
      </dgm:t>
    </dgm:pt>
    <dgm:pt modelId="{EA8633AD-E259-49C6-9583-61DD7EA03D13}" type="parTrans" cxnId="{D01DA68F-DDC3-47FB-A245-DC15F1185410}">
      <dgm:prSet/>
      <dgm:spPr/>
      <dgm:t>
        <a:bodyPr/>
        <a:lstStyle/>
        <a:p>
          <a:endParaRPr lang="en-US"/>
        </a:p>
      </dgm:t>
    </dgm:pt>
    <dgm:pt modelId="{76CCF51F-52B3-4D85-9C80-4EB3C81F36DA}" type="sibTrans" cxnId="{D01DA68F-DDC3-47FB-A245-DC15F1185410}">
      <dgm:prSet/>
      <dgm:spPr/>
      <dgm:t>
        <a:bodyPr/>
        <a:lstStyle/>
        <a:p>
          <a:endParaRPr lang="en-US"/>
        </a:p>
      </dgm:t>
    </dgm:pt>
    <dgm:pt modelId="{65EEF101-2A1A-4601-967A-00AF3FCA3DD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49A0B6-C467-497E-A394-3863401250A4}" type="parTrans" cxnId="{EAB526AC-BFDA-4527-BF9C-A619CBE2D1E0}">
      <dgm:prSet/>
      <dgm:spPr/>
      <dgm:t>
        <a:bodyPr/>
        <a:lstStyle/>
        <a:p>
          <a:endParaRPr lang="en-US"/>
        </a:p>
      </dgm:t>
    </dgm:pt>
    <dgm:pt modelId="{39BD88FF-CAA0-42DB-B712-EB5FBB1C5C6F}" type="sibTrans" cxnId="{EAB526AC-BFDA-4527-BF9C-A619CBE2D1E0}">
      <dgm:prSet/>
      <dgm:spPr/>
      <dgm:t>
        <a:bodyPr/>
        <a:lstStyle/>
        <a:p>
          <a:endParaRPr lang="en-US"/>
        </a:p>
      </dgm:t>
    </dgm:pt>
    <dgm:pt modelId="{4139F90E-5D20-4685-B9EE-9F586C1C588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9E04CA65-6B4F-4DED-88B8-602AB07C7AB5}" type="parTrans" cxnId="{E4DA0A5C-1525-4589-B2D5-0CCFAD9F39DC}">
      <dgm:prSet/>
      <dgm:spPr/>
      <dgm:t>
        <a:bodyPr/>
        <a:lstStyle/>
        <a:p>
          <a:endParaRPr lang="en-US"/>
        </a:p>
      </dgm:t>
    </dgm:pt>
    <dgm:pt modelId="{96481127-E72F-4BD9-8289-905ED77EE626}" type="sibTrans" cxnId="{E4DA0A5C-1525-4589-B2D5-0CCFAD9F39DC}">
      <dgm:prSet/>
      <dgm:spPr/>
      <dgm:t>
        <a:bodyPr/>
        <a:lstStyle/>
        <a:p>
          <a:endParaRPr lang="en-US"/>
        </a:p>
      </dgm:t>
    </dgm:pt>
    <dgm:pt modelId="{47D7A1D8-BB0E-4585-906B-D2ADBCAB8003}" type="pres">
      <dgm:prSet presAssocID="{33FC5259-08B9-4EDE-9A7C-97D9436D3518}" presName="Name0" presStyleCnt="0">
        <dgm:presLayoutVars>
          <dgm:dir/>
          <dgm:animLvl val="lvl"/>
          <dgm:resizeHandles val="exact"/>
        </dgm:presLayoutVars>
      </dgm:prSet>
      <dgm:spPr/>
    </dgm:pt>
    <dgm:pt modelId="{8059FD04-4CF2-488C-AA86-08DE00A29857}" type="pres">
      <dgm:prSet presAssocID="{07A062B8-F7DA-4F34-9FEB-ADB7916E7E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84A2310-EC9A-4652-8DA5-A548398857AD}" type="pres">
      <dgm:prSet presAssocID="{39C7C04D-15F4-4D31-9E41-125359BF530E}" presName="parTxOnlySpace" presStyleCnt="0"/>
      <dgm:spPr/>
    </dgm:pt>
    <dgm:pt modelId="{67B7831F-38FA-472C-AB14-99053CD19B08}" type="pres">
      <dgm:prSet presAssocID="{85FD4CF7-0B37-4918-8FC3-EAF917FD196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96E9F97-E39B-4FD3-B109-4939744C1BBF}" type="pres">
      <dgm:prSet presAssocID="{3AA78AB1-15EF-44AA-99D0-0936D593CC89}" presName="parTxOnlySpace" presStyleCnt="0"/>
      <dgm:spPr/>
    </dgm:pt>
    <dgm:pt modelId="{8A666B43-7524-4234-90C7-5D572CBBDF45}" type="pres">
      <dgm:prSet presAssocID="{A37BBC35-DC26-495D-A9AE-67389D8DD33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8108A91-53C9-42D8-8C22-CA0A109EE65D}" type="pres">
      <dgm:prSet presAssocID="{AF826963-BFBC-4AA0-BA25-8ACD1468B619}" presName="parTxOnlySpace" presStyleCnt="0"/>
      <dgm:spPr/>
    </dgm:pt>
    <dgm:pt modelId="{54018095-DCDB-45B3-BB5F-5F4AE53A0F36}" type="pres">
      <dgm:prSet presAssocID="{993F8054-3C2B-41E5-BF5B-1B74A0045BA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0E875DF-8616-4C88-AAC8-2DE3EC504433}" type="pres">
      <dgm:prSet presAssocID="{76CCF51F-52B3-4D85-9C80-4EB3C81F36DA}" presName="parTxOnlySpace" presStyleCnt="0"/>
      <dgm:spPr/>
    </dgm:pt>
    <dgm:pt modelId="{4F80758C-2AC4-437F-B891-8B46E5977F5C}" type="pres">
      <dgm:prSet presAssocID="{65EEF101-2A1A-4601-967A-00AF3FCA3DD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76E9F28-4CEA-450B-B480-C8981B7942CE}" type="pres">
      <dgm:prSet presAssocID="{39BD88FF-CAA0-42DB-B712-EB5FBB1C5C6F}" presName="parTxOnlySpace" presStyleCnt="0"/>
      <dgm:spPr/>
    </dgm:pt>
    <dgm:pt modelId="{652AE189-1D24-42A9-867C-E19464C2BBBA}" type="pres">
      <dgm:prSet presAssocID="{4139F90E-5D20-4685-B9EE-9F586C1C588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140515-3C11-4EFC-8839-4ACA45B42CCD}" type="presOf" srcId="{993F8054-3C2B-41E5-BF5B-1B74A0045BA6}" destId="{54018095-DCDB-45B3-BB5F-5F4AE53A0F36}" srcOrd="0" destOrd="0" presId="urn:microsoft.com/office/officeart/2005/8/layout/chevron1"/>
    <dgm:cxn modelId="{77915D24-B2E0-423D-926D-AB2E8918E806}" srcId="{33FC5259-08B9-4EDE-9A7C-97D9436D3518}" destId="{A37BBC35-DC26-495D-A9AE-67389D8DD33A}" srcOrd="2" destOrd="0" parTransId="{850015B5-3EE7-42DA-B9AD-02FC7DF62C1C}" sibTransId="{AF826963-BFBC-4AA0-BA25-8ACD1468B619}"/>
    <dgm:cxn modelId="{E4DA0A5C-1525-4589-B2D5-0CCFAD9F39DC}" srcId="{33FC5259-08B9-4EDE-9A7C-97D9436D3518}" destId="{4139F90E-5D20-4685-B9EE-9F586C1C588E}" srcOrd="5" destOrd="0" parTransId="{9E04CA65-6B4F-4DED-88B8-602AB07C7AB5}" sibTransId="{96481127-E72F-4BD9-8289-905ED77EE626}"/>
    <dgm:cxn modelId="{63973F62-95B5-4691-8B56-04E9A76FD845}" type="presOf" srcId="{A37BBC35-DC26-495D-A9AE-67389D8DD33A}" destId="{8A666B43-7524-4234-90C7-5D572CBBDF45}" srcOrd="0" destOrd="0" presId="urn:microsoft.com/office/officeart/2005/8/layout/chevron1"/>
    <dgm:cxn modelId="{84ACB34B-CA80-47F7-B935-91BC7C7456A5}" type="presOf" srcId="{85FD4CF7-0B37-4918-8FC3-EAF917FD1967}" destId="{67B7831F-38FA-472C-AB14-99053CD19B08}" srcOrd="0" destOrd="0" presId="urn:microsoft.com/office/officeart/2005/8/layout/chevron1"/>
    <dgm:cxn modelId="{1C1F9B58-6CF6-4921-A696-CBA9DA28C0E1}" type="presOf" srcId="{33FC5259-08B9-4EDE-9A7C-97D9436D3518}" destId="{47D7A1D8-BB0E-4585-906B-D2ADBCAB8003}" srcOrd="0" destOrd="0" presId="urn:microsoft.com/office/officeart/2005/8/layout/chevron1"/>
    <dgm:cxn modelId="{270A7B59-63E5-411F-BE55-35005B46C850}" type="presOf" srcId="{07A062B8-F7DA-4F34-9FEB-ADB7916E7E3E}" destId="{8059FD04-4CF2-488C-AA86-08DE00A29857}" srcOrd="0" destOrd="0" presId="urn:microsoft.com/office/officeart/2005/8/layout/chevron1"/>
    <dgm:cxn modelId="{D01DA68F-DDC3-47FB-A245-DC15F1185410}" srcId="{33FC5259-08B9-4EDE-9A7C-97D9436D3518}" destId="{993F8054-3C2B-41E5-BF5B-1B74A0045BA6}" srcOrd="3" destOrd="0" parTransId="{EA8633AD-E259-49C6-9583-61DD7EA03D13}" sibTransId="{76CCF51F-52B3-4D85-9C80-4EB3C81F36DA}"/>
    <dgm:cxn modelId="{7FEBC9A1-3BA8-49BD-9951-A094F8C0AE84}" srcId="{33FC5259-08B9-4EDE-9A7C-97D9436D3518}" destId="{85FD4CF7-0B37-4918-8FC3-EAF917FD1967}" srcOrd="1" destOrd="0" parTransId="{C3391515-6691-4C70-933A-2C82C0E3D947}" sibTransId="{3AA78AB1-15EF-44AA-99D0-0936D593CC89}"/>
    <dgm:cxn modelId="{EAB526AC-BFDA-4527-BF9C-A619CBE2D1E0}" srcId="{33FC5259-08B9-4EDE-9A7C-97D9436D3518}" destId="{65EEF101-2A1A-4601-967A-00AF3FCA3DDE}" srcOrd="4" destOrd="0" parTransId="{9D49A0B6-C467-497E-A394-3863401250A4}" sibTransId="{39BD88FF-CAA0-42DB-B712-EB5FBB1C5C6F}"/>
    <dgm:cxn modelId="{39D0BFCB-9898-4B8F-AC91-215DBE339D8A}" srcId="{33FC5259-08B9-4EDE-9A7C-97D9436D3518}" destId="{07A062B8-F7DA-4F34-9FEB-ADB7916E7E3E}" srcOrd="0" destOrd="0" parTransId="{F5B60F7D-DD18-4D5C-A8D2-74E3DA59C480}" sibTransId="{39C7C04D-15F4-4D31-9E41-125359BF530E}"/>
    <dgm:cxn modelId="{C240D0DF-68F4-4FA6-9785-59565F584CA7}" type="presOf" srcId="{4139F90E-5D20-4685-B9EE-9F586C1C588E}" destId="{652AE189-1D24-42A9-867C-E19464C2BBBA}" srcOrd="0" destOrd="0" presId="urn:microsoft.com/office/officeart/2005/8/layout/chevron1"/>
    <dgm:cxn modelId="{B6314DE1-4D9F-460A-ADC1-DFA1A94B2BF4}" type="presOf" srcId="{65EEF101-2A1A-4601-967A-00AF3FCA3DDE}" destId="{4F80758C-2AC4-437F-B891-8B46E5977F5C}" srcOrd="0" destOrd="0" presId="urn:microsoft.com/office/officeart/2005/8/layout/chevron1"/>
    <dgm:cxn modelId="{4CB2C639-B906-49E1-BD5F-82CB04A80D9D}" type="presParOf" srcId="{47D7A1D8-BB0E-4585-906B-D2ADBCAB8003}" destId="{8059FD04-4CF2-488C-AA86-08DE00A29857}" srcOrd="0" destOrd="0" presId="urn:microsoft.com/office/officeart/2005/8/layout/chevron1"/>
    <dgm:cxn modelId="{7F4794FE-E494-4CF4-A280-3B51567371BA}" type="presParOf" srcId="{47D7A1D8-BB0E-4585-906B-D2ADBCAB8003}" destId="{184A2310-EC9A-4652-8DA5-A548398857AD}" srcOrd="1" destOrd="0" presId="urn:microsoft.com/office/officeart/2005/8/layout/chevron1"/>
    <dgm:cxn modelId="{F650E5C2-E784-4391-8DED-BE7CFF64EB4D}" type="presParOf" srcId="{47D7A1D8-BB0E-4585-906B-D2ADBCAB8003}" destId="{67B7831F-38FA-472C-AB14-99053CD19B08}" srcOrd="2" destOrd="0" presId="urn:microsoft.com/office/officeart/2005/8/layout/chevron1"/>
    <dgm:cxn modelId="{7ED85824-F06C-489F-9385-867BAB3569B0}" type="presParOf" srcId="{47D7A1D8-BB0E-4585-906B-D2ADBCAB8003}" destId="{796E9F97-E39B-4FD3-B109-4939744C1BBF}" srcOrd="3" destOrd="0" presId="urn:microsoft.com/office/officeart/2005/8/layout/chevron1"/>
    <dgm:cxn modelId="{7AD07CDD-3D75-46C9-9313-32FBEF2ABCCE}" type="presParOf" srcId="{47D7A1D8-BB0E-4585-906B-D2ADBCAB8003}" destId="{8A666B43-7524-4234-90C7-5D572CBBDF45}" srcOrd="4" destOrd="0" presId="urn:microsoft.com/office/officeart/2005/8/layout/chevron1"/>
    <dgm:cxn modelId="{9BC5C608-4452-4125-91E8-8EBE7EDA6E95}" type="presParOf" srcId="{47D7A1D8-BB0E-4585-906B-D2ADBCAB8003}" destId="{28108A91-53C9-42D8-8C22-CA0A109EE65D}" srcOrd="5" destOrd="0" presId="urn:microsoft.com/office/officeart/2005/8/layout/chevron1"/>
    <dgm:cxn modelId="{09BA0341-3FD5-45F4-ACFB-EB34DFB8BEFF}" type="presParOf" srcId="{47D7A1D8-BB0E-4585-906B-D2ADBCAB8003}" destId="{54018095-DCDB-45B3-BB5F-5F4AE53A0F36}" srcOrd="6" destOrd="0" presId="urn:microsoft.com/office/officeart/2005/8/layout/chevron1"/>
    <dgm:cxn modelId="{3D18678A-152B-4B48-82D9-963AA1500767}" type="presParOf" srcId="{47D7A1D8-BB0E-4585-906B-D2ADBCAB8003}" destId="{50E875DF-8616-4C88-AAC8-2DE3EC504433}" srcOrd="7" destOrd="0" presId="urn:microsoft.com/office/officeart/2005/8/layout/chevron1"/>
    <dgm:cxn modelId="{5228E8A2-ABE3-4863-9CAB-AF38F6016D77}" type="presParOf" srcId="{47D7A1D8-BB0E-4585-906B-D2ADBCAB8003}" destId="{4F80758C-2AC4-437F-B891-8B46E5977F5C}" srcOrd="8" destOrd="0" presId="urn:microsoft.com/office/officeart/2005/8/layout/chevron1"/>
    <dgm:cxn modelId="{95078CC5-9D50-420A-9689-E1AD7D1C1DE0}" type="presParOf" srcId="{47D7A1D8-BB0E-4585-906B-D2ADBCAB8003}" destId="{676E9F28-4CEA-450B-B480-C8981B7942CE}" srcOrd="9" destOrd="0" presId="urn:microsoft.com/office/officeart/2005/8/layout/chevron1"/>
    <dgm:cxn modelId="{6A4F1099-14C7-4629-A2EE-705DAF4B08AE}" type="presParOf" srcId="{47D7A1D8-BB0E-4585-906B-D2ADBCAB8003}" destId="{652AE189-1D24-42A9-867C-E19464C2BB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FC5259-08B9-4EDE-9A7C-97D9436D351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7A062B8-F7DA-4F34-9FEB-ADB7916E7E3E}">
      <dgm:prSet phldrT="[Text]"/>
      <dgm:spPr>
        <a:solidFill>
          <a:schemeClr val="bg2">
            <a:lumMod val="75000"/>
            <a:lumOff val="25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dirty="0"/>
            <a:t>Introduction</a:t>
          </a:r>
        </a:p>
      </dgm:t>
    </dgm:pt>
    <dgm:pt modelId="{F5B60F7D-DD18-4D5C-A8D2-74E3DA59C480}" type="parTrans" cxnId="{39D0BFCB-9898-4B8F-AC91-215DBE339D8A}">
      <dgm:prSet/>
      <dgm:spPr/>
      <dgm:t>
        <a:bodyPr/>
        <a:lstStyle/>
        <a:p>
          <a:endParaRPr lang="en-US"/>
        </a:p>
      </dgm:t>
    </dgm:pt>
    <dgm:pt modelId="{39C7C04D-15F4-4D31-9E41-125359BF530E}" type="sibTrans" cxnId="{39D0BFCB-9898-4B8F-AC91-215DBE339D8A}">
      <dgm:prSet/>
      <dgm:spPr/>
      <dgm:t>
        <a:bodyPr/>
        <a:lstStyle/>
        <a:p>
          <a:endParaRPr lang="en-US"/>
        </a:p>
      </dgm:t>
    </dgm:pt>
    <dgm:pt modelId="{85FD4CF7-0B37-4918-8FC3-EAF917FD1967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Word2Vec</a:t>
          </a:r>
        </a:p>
      </dgm:t>
    </dgm:pt>
    <dgm:pt modelId="{C3391515-6691-4C70-933A-2C82C0E3D947}" type="parTrans" cxnId="{7FEBC9A1-3BA8-49BD-9951-A094F8C0AE84}">
      <dgm:prSet/>
      <dgm:spPr/>
      <dgm:t>
        <a:bodyPr/>
        <a:lstStyle/>
        <a:p>
          <a:endParaRPr lang="en-US"/>
        </a:p>
      </dgm:t>
    </dgm:pt>
    <dgm:pt modelId="{3AA78AB1-15EF-44AA-99D0-0936D593CC89}" type="sibTrans" cxnId="{7FEBC9A1-3BA8-49BD-9951-A094F8C0AE84}">
      <dgm:prSet/>
      <dgm:spPr/>
      <dgm:t>
        <a:bodyPr/>
        <a:lstStyle/>
        <a:p>
          <a:endParaRPr lang="en-US"/>
        </a:p>
      </dgm:t>
    </dgm:pt>
    <dgm:pt modelId="{A37BBC35-DC26-495D-A9AE-67389D8DD33A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The Corpus</a:t>
          </a:r>
        </a:p>
      </dgm:t>
    </dgm:pt>
    <dgm:pt modelId="{850015B5-3EE7-42DA-B9AD-02FC7DF62C1C}" type="parTrans" cxnId="{77915D24-B2E0-423D-926D-AB2E8918E806}">
      <dgm:prSet/>
      <dgm:spPr/>
      <dgm:t>
        <a:bodyPr/>
        <a:lstStyle/>
        <a:p>
          <a:endParaRPr lang="en-US"/>
        </a:p>
      </dgm:t>
    </dgm:pt>
    <dgm:pt modelId="{AF826963-BFBC-4AA0-BA25-8ACD1468B619}" type="sibTrans" cxnId="{77915D24-B2E0-423D-926D-AB2E8918E806}">
      <dgm:prSet/>
      <dgm:spPr/>
      <dgm:t>
        <a:bodyPr/>
        <a:lstStyle/>
        <a:p>
          <a:endParaRPr lang="en-US"/>
        </a:p>
      </dgm:t>
    </dgm:pt>
    <dgm:pt modelId="{993F8054-3C2B-41E5-BF5B-1B74A0045BA6}">
      <dgm:prSet phldrT="[Text]"/>
      <dgm:spPr>
        <a:solidFill>
          <a:schemeClr val="bg2">
            <a:lumMod val="75000"/>
            <a:lumOff val="25000"/>
          </a:schemeClr>
        </a:solidFill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Running Word2Vec</a:t>
          </a:r>
        </a:p>
      </dgm:t>
    </dgm:pt>
    <dgm:pt modelId="{EA8633AD-E259-49C6-9583-61DD7EA03D13}" type="parTrans" cxnId="{D01DA68F-DDC3-47FB-A245-DC15F1185410}">
      <dgm:prSet/>
      <dgm:spPr/>
      <dgm:t>
        <a:bodyPr/>
        <a:lstStyle/>
        <a:p>
          <a:endParaRPr lang="en-US"/>
        </a:p>
      </dgm:t>
    </dgm:pt>
    <dgm:pt modelId="{76CCF51F-52B3-4D85-9C80-4EB3C81F36DA}" type="sibTrans" cxnId="{D01DA68F-DDC3-47FB-A245-DC15F1185410}">
      <dgm:prSet/>
      <dgm:spPr/>
      <dgm:t>
        <a:bodyPr/>
        <a:lstStyle/>
        <a:p>
          <a:endParaRPr lang="en-US"/>
        </a:p>
      </dgm:t>
    </dgm:pt>
    <dgm:pt modelId="{65EEF101-2A1A-4601-967A-00AF3FCA3DD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49A0B6-C467-497E-A394-3863401250A4}" type="parTrans" cxnId="{EAB526AC-BFDA-4527-BF9C-A619CBE2D1E0}">
      <dgm:prSet/>
      <dgm:spPr/>
      <dgm:t>
        <a:bodyPr/>
        <a:lstStyle/>
        <a:p>
          <a:endParaRPr lang="en-US"/>
        </a:p>
      </dgm:t>
    </dgm:pt>
    <dgm:pt modelId="{39BD88FF-CAA0-42DB-B712-EB5FBB1C5C6F}" type="sibTrans" cxnId="{EAB526AC-BFDA-4527-BF9C-A619CBE2D1E0}">
      <dgm:prSet/>
      <dgm:spPr/>
      <dgm:t>
        <a:bodyPr/>
        <a:lstStyle/>
        <a:p>
          <a:endParaRPr lang="en-US"/>
        </a:p>
      </dgm:t>
    </dgm:pt>
    <dgm:pt modelId="{4139F90E-5D20-4685-B9EE-9F586C1C588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9E04CA65-6B4F-4DED-88B8-602AB07C7AB5}" type="parTrans" cxnId="{E4DA0A5C-1525-4589-B2D5-0CCFAD9F39DC}">
      <dgm:prSet/>
      <dgm:spPr/>
      <dgm:t>
        <a:bodyPr/>
        <a:lstStyle/>
        <a:p>
          <a:endParaRPr lang="en-US"/>
        </a:p>
      </dgm:t>
    </dgm:pt>
    <dgm:pt modelId="{96481127-E72F-4BD9-8289-905ED77EE626}" type="sibTrans" cxnId="{E4DA0A5C-1525-4589-B2D5-0CCFAD9F39DC}">
      <dgm:prSet/>
      <dgm:spPr/>
      <dgm:t>
        <a:bodyPr/>
        <a:lstStyle/>
        <a:p>
          <a:endParaRPr lang="en-US"/>
        </a:p>
      </dgm:t>
    </dgm:pt>
    <dgm:pt modelId="{47D7A1D8-BB0E-4585-906B-D2ADBCAB8003}" type="pres">
      <dgm:prSet presAssocID="{33FC5259-08B9-4EDE-9A7C-97D9436D3518}" presName="Name0" presStyleCnt="0">
        <dgm:presLayoutVars>
          <dgm:dir/>
          <dgm:animLvl val="lvl"/>
          <dgm:resizeHandles val="exact"/>
        </dgm:presLayoutVars>
      </dgm:prSet>
      <dgm:spPr/>
    </dgm:pt>
    <dgm:pt modelId="{8059FD04-4CF2-488C-AA86-08DE00A29857}" type="pres">
      <dgm:prSet presAssocID="{07A062B8-F7DA-4F34-9FEB-ADB7916E7E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84A2310-EC9A-4652-8DA5-A548398857AD}" type="pres">
      <dgm:prSet presAssocID="{39C7C04D-15F4-4D31-9E41-125359BF530E}" presName="parTxOnlySpace" presStyleCnt="0"/>
      <dgm:spPr/>
    </dgm:pt>
    <dgm:pt modelId="{67B7831F-38FA-472C-AB14-99053CD19B08}" type="pres">
      <dgm:prSet presAssocID="{85FD4CF7-0B37-4918-8FC3-EAF917FD196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96E9F97-E39B-4FD3-B109-4939744C1BBF}" type="pres">
      <dgm:prSet presAssocID="{3AA78AB1-15EF-44AA-99D0-0936D593CC89}" presName="parTxOnlySpace" presStyleCnt="0"/>
      <dgm:spPr/>
    </dgm:pt>
    <dgm:pt modelId="{8A666B43-7524-4234-90C7-5D572CBBDF45}" type="pres">
      <dgm:prSet presAssocID="{A37BBC35-DC26-495D-A9AE-67389D8DD33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8108A91-53C9-42D8-8C22-CA0A109EE65D}" type="pres">
      <dgm:prSet presAssocID="{AF826963-BFBC-4AA0-BA25-8ACD1468B619}" presName="parTxOnlySpace" presStyleCnt="0"/>
      <dgm:spPr/>
    </dgm:pt>
    <dgm:pt modelId="{54018095-DCDB-45B3-BB5F-5F4AE53A0F36}" type="pres">
      <dgm:prSet presAssocID="{993F8054-3C2B-41E5-BF5B-1B74A0045BA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0E875DF-8616-4C88-AAC8-2DE3EC504433}" type="pres">
      <dgm:prSet presAssocID="{76CCF51F-52B3-4D85-9C80-4EB3C81F36DA}" presName="parTxOnlySpace" presStyleCnt="0"/>
      <dgm:spPr/>
    </dgm:pt>
    <dgm:pt modelId="{4F80758C-2AC4-437F-B891-8B46E5977F5C}" type="pres">
      <dgm:prSet presAssocID="{65EEF101-2A1A-4601-967A-00AF3FCA3DD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76E9F28-4CEA-450B-B480-C8981B7942CE}" type="pres">
      <dgm:prSet presAssocID="{39BD88FF-CAA0-42DB-B712-EB5FBB1C5C6F}" presName="parTxOnlySpace" presStyleCnt="0"/>
      <dgm:spPr/>
    </dgm:pt>
    <dgm:pt modelId="{652AE189-1D24-42A9-867C-E19464C2BBBA}" type="pres">
      <dgm:prSet presAssocID="{4139F90E-5D20-4685-B9EE-9F586C1C588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140515-3C11-4EFC-8839-4ACA45B42CCD}" type="presOf" srcId="{993F8054-3C2B-41E5-BF5B-1B74A0045BA6}" destId="{54018095-DCDB-45B3-BB5F-5F4AE53A0F36}" srcOrd="0" destOrd="0" presId="urn:microsoft.com/office/officeart/2005/8/layout/chevron1"/>
    <dgm:cxn modelId="{77915D24-B2E0-423D-926D-AB2E8918E806}" srcId="{33FC5259-08B9-4EDE-9A7C-97D9436D3518}" destId="{A37BBC35-DC26-495D-A9AE-67389D8DD33A}" srcOrd="2" destOrd="0" parTransId="{850015B5-3EE7-42DA-B9AD-02FC7DF62C1C}" sibTransId="{AF826963-BFBC-4AA0-BA25-8ACD1468B619}"/>
    <dgm:cxn modelId="{E4DA0A5C-1525-4589-B2D5-0CCFAD9F39DC}" srcId="{33FC5259-08B9-4EDE-9A7C-97D9436D3518}" destId="{4139F90E-5D20-4685-B9EE-9F586C1C588E}" srcOrd="5" destOrd="0" parTransId="{9E04CA65-6B4F-4DED-88B8-602AB07C7AB5}" sibTransId="{96481127-E72F-4BD9-8289-905ED77EE626}"/>
    <dgm:cxn modelId="{63973F62-95B5-4691-8B56-04E9A76FD845}" type="presOf" srcId="{A37BBC35-DC26-495D-A9AE-67389D8DD33A}" destId="{8A666B43-7524-4234-90C7-5D572CBBDF45}" srcOrd="0" destOrd="0" presId="urn:microsoft.com/office/officeart/2005/8/layout/chevron1"/>
    <dgm:cxn modelId="{84ACB34B-CA80-47F7-B935-91BC7C7456A5}" type="presOf" srcId="{85FD4CF7-0B37-4918-8FC3-EAF917FD1967}" destId="{67B7831F-38FA-472C-AB14-99053CD19B08}" srcOrd="0" destOrd="0" presId="urn:microsoft.com/office/officeart/2005/8/layout/chevron1"/>
    <dgm:cxn modelId="{1C1F9B58-6CF6-4921-A696-CBA9DA28C0E1}" type="presOf" srcId="{33FC5259-08B9-4EDE-9A7C-97D9436D3518}" destId="{47D7A1D8-BB0E-4585-906B-D2ADBCAB8003}" srcOrd="0" destOrd="0" presId="urn:microsoft.com/office/officeart/2005/8/layout/chevron1"/>
    <dgm:cxn modelId="{270A7B59-63E5-411F-BE55-35005B46C850}" type="presOf" srcId="{07A062B8-F7DA-4F34-9FEB-ADB7916E7E3E}" destId="{8059FD04-4CF2-488C-AA86-08DE00A29857}" srcOrd="0" destOrd="0" presId="urn:microsoft.com/office/officeart/2005/8/layout/chevron1"/>
    <dgm:cxn modelId="{D01DA68F-DDC3-47FB-A245-DC15F1185410}" srcId="{33FC5259-08B9-4EDE-9A7C-97D9436D3518}" destId="{993F8054-3C2B-41E5-BF5B-1B74A0045BA6}" srcOrd="3" destOrd="0" parTransId="{EA8633AD-E259-49C6-9583-61DD7EA03D13}" sibTransId="{76CCF51F-52B3-4D85-9C80-4EB3C81F36DA}"/>
    <dgm:cxn modelId="{7FEBC9A1-3BA8-49BD-9951-A094F8C0AE84}" srcId="{33FC5259-08B9-4EDE-9A7C-97D9436D3518}" destId="{85FD4CF7-0B37-4918-8FC3-EAF917FD1967}" srcOrd="1" destOrd="0" parTransId="{C3391515-6691-4C70-933A-2C82C0E3D947}" sibTransId="{3AA78AB1-15EF-44AA-99D0-0936D593CC89}"/>
    <dgm:cxn modelId="{EAB526AC-BFDA-4527-BF9C-A619CBE2D1E0}" srcId="{33FC5259-08B9-4EDE-9A7C-97D9436D3518}" destId="{65EEF101-2A1A-4601-967A-00AF3FCA3DDE}" srcOrd="4" destOrd="0" parTransId="{9D49A0B6-C467-497E-A394-3863401250A4}" sibTransId="{39BD88FF-CAA0-42DB-B712-EB5FBB1C5C6F}"/>
    <dgm:cxn modelId="{39D0BFCB-9898-4B8F-AC91-215DBE339D8A}" srcId="{33FC5259-08B9-4EDE-9A7C-97D9436D3518}" destId="{07A062B8-F7DA-4F34-9FEB-ADB7916E7E3E}" srcOrd="0" destOrd="0" parTransId="{F5B60F7D-DD18-4D5C-A8D2-74E3DA59C480}" sibTransId="{39C7C04D-15F4-4D31-9E41-125359BF530E}"/>
    <dgm:cxn modelId="{C240D0DF-68F4-4FA6-9785-59565F584CA7}" type="presOf" srcId="{4139F90E-5D20-4685-B9EE-9F586C1C588E}" destId="{652AE189-1D24-42A9-867C-E19464C2BBBA}" srcOrd="0" destOrd="0" presId="urn:microsoft.com/office/officeart/2005/8/layout/chevron1"/>
    <dgm:cxn modelId="{B6314DE1-4D9F-460A-ADC1-DFA1A94B2BF4}" type="presOf" srcId="{65EEF101-2A1A-4601-967A-00AF3FCA3DDE}" destId="{4F80758C-2AC4-437F-B891-8B46E5977F5C}" srcOrd="0" destOrd="0" presId="urn:microsoft.com/office/officeart/2005/8/layout/chevron1"/>
    <dgm:cxn modelId="{4CB2C639-B906-49E1-BD5F-82CB04A80D9D}" type="presParOf" srcId="{47D7A1D8-BB0E-4585-906B-D2ADBCAB8003}" destId="{8059FD04-4CF2-488C-AA86-08DE00A29857}" srcOrd="0" destOrd="0" presId="urn:microsoft.com/office/officeart/2005/8/layout/chevron1"/>
    <dgm:cxn modelId="{7F4794FE-E494-4CF4-A280-3B51567371BA}" type="presParOf" srcId="{47D7A1D8-BB0E-4585-906B-D2ADBCAB8003}" destId="{184A2310-EC9A-4652-8DA5-A548398857AD}" srcOrd="1" destOrd="0" presId="urn:microsoft.com/office/officeart/2005/8/layout/chevron1"/>
    <dgm:cxn modelId="{F650E5C2-E784-4391-8DED-BE7CFF64EB4D}" type="presParOf" srcId="{47D7A1D8-BB0E-4585-906B-D2ADBCAB8003}" destId="{67B7831F-38FA-472C-AB14-99053CD19B08}" srcOrd="2" destOrd="0" presId="urn:microsoft.com/office/officeart/2005/8/layout/chevron1"/>
    <dgm:cxn modelId="{7ED85824-F06C-489F-9385-867BAB3569B0}" type="presParOf" srcId="{47D7A1D8-BB0E-4585-906B-D2ADBCAB8003}" destId="{796E9F97-E39B-4FD3-B109-4939744C1BBF}" srcOrd="3" destOrd="0" presId="urn:microsoft.com/office/officeart/2005/8/layout/chevron1"/>
    <dgm:cxn modelId="{7AD07CDD-3D75-46C9-9313-32FBEF2ABCCE}" type="presParOf" srcId="{47D7A1D8-BB0E-4585-906B-D2ADBCAB8003}" destId="{8A666B43-7524-4234-90C7-5D572CBBDF45}" srcOrd="4" destOrd="0" presId="urn:microsoft.com/office/officeart/2005/8/layout/chevron1"/>
    <dgm:cxn modelId="{9BC5C608-4452-4125-91E8-8EBE7EDA6E95}" type="presParOf" srcId="{47D7A1D8-BB0E-4585-906B-D2ADBCAB8003}" destId="{28108A91-53C9-42D8-8C22-CA0A109EE65D}" srcOrd="5" destOrd="0" presId="urn:microsoft.com/office/officeart/2005/8/layout/chevron1"/>
    <dgm:cxn modelId="{09BA0341-3FD5-45F4-ACFB-EB34DFB8BEFF}" type="presParOf" srcId="{47D7A1D8-BB0E-4585-906B-D2ADBCAB8003}" destId="{54018095-DCDB-45B3-BB5F-5F4AE53A0F36}" srcOrd="6" destOrd="0" presId="urn:microsoft.com/office/officeart/2005/8/layout/chevron1"/>
    <dgm:cxn modelId="{3D18678A-152B-4B48-82D9-963AA1500767}" type="presParOf" srcId="{47D7A1D8-BB0E-4585-906B-D2ADBCAB8003}" destId="{50E875DF-8616-4C88-AAC8-2DE3EC504433}" srcOrd="7" destOrd="0" presId="urn:microsoft.com/office/officeart/2005/8/layout/chevron1"/>
    <dgm:cxn modelId="{5228E8A2-ABE3-4863-9CAB-AF38F6016D77}" type="presParOf" srcId="{47D7A1D8-BB0E-4585-906B-D2ADBCAB8003}" destId="{4F80758C-2AC4-437F-B891-8B46E5977F5C}" srcOrd="8" destOrd="0" presId="urn:microsoft.com/office/officeart/2005/8/layout/chevron1"/>
    <dgm:cxn modelId="{95078CC5-9D50-420A-9689-E1AD7D1C1DE0}" type="presParOf" srcId="{47D7A1D8-BB0E-4585-906B-D2ADBCAB8003}" destId="{676E9F28-4CEA-450B-B480-C8981B7942CE}" srcOrd="9" destOrd="0" presId="urn:microsoft.com/office/officeart/2005/8/layout/chevron1"/>
    <dgm:cxn modelId="{6A4F1099-14C7-4629-A2EE-705DAF4B08AE}" type="presParOf" srcId="{47D7A1D8-BB0E-4585-906B-D2ADBCAB8003}" destId="{652AE189-1D24-42A9-867C-E19464C2BB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FC5259-08B9-4EDE-9A7C-97D9436D351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7A062B8-F7DA-4F34-9FEB-ADB7916E7E3E}">
      <dgm:prSet phldrT="[Text]"/>
      <dgm:spPr>
        <a:solidFill>
          <a:schemeClr val="bg2">
            <a:lumMod val="75000"/>
            <a:lumOff val="25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dirty="0"/>
            <a:t>Introduction</a:t>
          </a:r>
        </a:p>
      </dgm:t>
    </dgm:pt>
    <dgm:pt modelId="{F5B60F7D-DD18-4D5C-A8D2-74E3DA59C480}" type="parTrans" cxnId="{39D0BFCB-9898-4B8F-AC91-215DBE339D8A}">
      <dgm:prSet/>
      <dgm:spPr/>
      <dgm:t>
        <a:bodyPr/>
        <a:lstStyle/>
        <a:p>
          <a:endParaRPr lang="en-US"/>
        </a:p>
      </dgm:t>
    </dgm:pt>
    <dgm:pt modelId="{39C7C04D-15F4-4D31-9E41-125359BF530E}" type="sibTrans" cxnId="{39D0BFCB-9898-4B8F-AC91-215DBE339D8A}">
      <dgm:prSet/>
      <dgm:spPr/>
      <dgm:t>
        <a:bodyPr/>
        <a:lstStyle/>
        <a:p>
          <a:endParaRPr lang="en-US"/>
        </a:p>
      </dgm:t>
    </dgm:pt>
    <dgm:pt modelId="{85FD4CF7-0B37-4918-8FC3-EAF917FD1967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Word2Vec</a:t>
          </a:r>
        </a:p>
      </dgm:t>
    </dgm:pt>
    <dgm:pt modelId="{C3391515-6691-4C70-933A-2C82C0E3D947}" type="parTrans" cxnId="{7FEBC9A1-3BA8-49BD-9951-A094F8C0AE84}">
      <dgm:prSet/>
      <dgm:spPr/>
      <dgm:t>
        <a:bodyPr/>
        <a:lstStyle/>
        <a:p>
          <a:endParaRPr lang="en-US"/>
        </a:p>
      </dgm:t>
    </dgm:pt>
    <dgm:pt modelId="{3AA78AB1-15EF-44AA-99D0-0936D593CC89}" type="sibTrans" cxnId="{7FEBC9A1-3BA8-49BD-9951-A094F8C0AE84}">
      <dgm:prSet/>
      <dgm:spPr/>
      <dgm:t>
        <a:bodyPr/>
        <a:lstStyle/>
        <a:p>
          <a:endParaRPr lang="en-US"/>
        </a:p>
      </dgm:t>
    </dgm:pt>
    <dgm:pt modelId="{A37BBC35-DC26-495D-A9AE-67389D8DD33A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The Corpus</a:t>
          </a:r>
        </a:p>
      </dgm:t>
    </dgm:pt>
    <dgm:pt modelId="{850015B5-3EE7-42DA-B9AD-02FC7DF62C1C}" type="parTrans" cxnId="{77915D24-B2E0-423D-926D-AB2E8918E806}">
      <dgm:prSet/>
      <dgm:spPr/>
      <dgm:t>
        <a:bodyPr/>
        <a:lstStyle/>
        <a:p>
          <a:endParaRPr lang="en-US"/>
        </a:p>
      </dgm:t>
    </dgm:pt>
    <dgm:pt modelId="{AF826963-BFBC-4AA0-BA25-8ACD1468B619}" type="sibTrans" cxnId="{77915D24-B2E0-423D-926D-AB2E8918E806}">
      <dgm:prSet/>
      <dgm:spPr/>
      <dgm:t>
        <a:bodyPr/>
        <a:lstStyle/>
        <a:p>
          <a:endParaRPr lang="en-US"/>
        </a:p>
      </dgm:t>
    </dgm:pt>
    <dgm:pt modelId="{993F8054-3C2B-41E5-BF5B-1B74A0045BA6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Running Word2Vec</a:t>
          </a:r>
        </a:p>
      </dgm:t>
    </dgm:pt>
    <dgm:pt modelId="{EA8633AD-E259-49C6-9583-61DD7EA03D13}" type="parTrans" cxnId="{D01DA68F-DDC3-47FB-A245-DC15F1185410}">
      <dgm:prSet/>
      <dgm:spPr/>
      <dgm:t>
        <a:bodyPr/>
        <a:lstStyle/>
        <a:p>
          <a:endParaRPr lang="en-US"/>
        </a:p>
      </dgm:t>
    </dgm:pt>
    <dgm:pt modelId="{76CCF51F-52B3-4D85-9C80-4EB3C81F36DA}" type="sibTrans" cxnId="{D01DA68F-DDC3-47FB-A245-DC15F1185410}">
      <dgm:prSet/>
      <dgm:spPr/>
      <dgm:t>
        <a:bodyPr/>
        <a:lstStyle/>
        <a:p>
          <a:endParaRPr lang="en-US"/>
        </a:p>
      </dgm:t>
    </dgm:pt>
    <dgm:pt modelId="{65EEF101-2A1A-4601-967A-00AF3FCA3DDE}">
      <dgm:prSet phldrT="[Text]"/>
      <dgm:spPr>
        <a:solidFill>
          <a:schemeClr val="bg2">
            <a:lumMod val="75000"/>
            <a:lumOff val="25000"/>
          </a:schemeClr>
        </a:solidFill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Results</a:t>
          </a:r>
        </a:p>
      </dgm:t>
    </dgm:pt>
    <dgm:pt modelId="{9D49A0B6-C467-497E-A394-3863401250A4}" type="parTrans" cxnId="{EAB526AC-BFDA-4527-BF9C-A619CBE2D1E0}">
      <dgm:prSet/>
      <dgm:spPr/>
      <dgm:t>
        <a:bodyPr/>
        <a:lstStyle/>
        <a:p>
          <a:endParaRPr lang="en-US"/>
        </a:p>
      </dgm:t>
    </dgm:pt>
    <dgm:pt modelId="{39BD88FF-CAA0-42DB-B712-EB5FBB1C5C6F}" type="sibTrans" cxnId="{EAB526AC-BFDA-4527-BF9C-A619CBE2D1E0}">
      <dgm:prSet/>
      <dgm:spPr/>
      <dgm:t>
        <a:bodyPr/>
        <a:lstStyle/>
        <a:p>
          <a:endParaRPr lang="en-US"/>
        </a:p>
      </dgm:t>
    </dgm:pt>
    <dgm:pt modelId="{4139F90E-5D20-4685-B9EE-9F586C1C588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9E04CA65-6B4F-4DED-88B8-602AB07C7AB5}" type="parTrans" cxnId="{E4DA0A5C-1525-4589-B2D5-0CCFAD9F39DC}">
      <dgm:prSet/>
      <dgm:spPr/>
      <dgm:t>
        <a:bodyPr/>
        <a:lstStyle/>
        <a:p>
          <a:endParaRPr lang="en-US"/>
        </a:p>
      </dgm:t>
    </dgm:pt>
    <dgm:pt modelId="{96481127-E72F-4BD9-8289-905ED77EE626}" type="sibTrans" cxnId="{E4DA0A5C-1525-4589-B2D5-0CCFAD9F39DC}">
      <dgm:prSet/>
      <dgm:spPr/>
      <dgm:t>
        <a:bodyPr/>
        <a:lstStyle/>
        <a:p>
          <a:endParaRPr lang="en-US"/>
        </a:p>
      </dgm:t>
    </dgm:pt>
    <dgm:pt modelId="{47D7A1D8-BB0E-4585-906B-D2ADBCAB8003}" type="pres">
      <dgm:prSet presAssocID="{33FC5259-08B9-4EDE-9A7C-97D9436D3518}" presName="Name0" presStyleCnt="0">
        <dgm:presLayoutVars>
          <dgm:dir/>
          <dgm:animLvl val="lvl"/>
          <dgm:resizeHandles val="exact"/>
        </dgm:presLayoutVars>
      </dgm:prSet>
      <dgm:spPr/>
    </dgm:pt>
    <dgm:pt modelId="{8059FD04-4CF2-488C-AA86-08DE00A29857}" type="pres">
      <dgm:prSet presAssocID="{07A062B8-F7DA-4F34-9FEB-ADB7916E7E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84A2310-EC9A-4652-8DA5-A548398857AD}" type="pres">
      <dgm:prSet presAssocID="{39C7C04D-15F4-4D31-9E41-125359BF530E}" presName="parTxOnlySpace" presStyleCnt="0"/>
      <dgm:spPr/>
    </dgm:pt>
    <dgm:pt modelId="{67B7831F-38FA-472C-AB14-99053CD19B08}" type="pres">
      <dgm:prSet presAssocID="{85FD4CF7-0B37-4918-8FC3-EAF917FD196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96E9F97-E39B-4FD3-B109-4939744C1BBF}" type="pres">
      <dgm:prSet presAssocID="{3AA78AB1-15EF-44AA-99D0-0936D593CC89}" presName="parTxOnlySpace" presStyleCnt="0"/>
      <dgm:spPr/>
    </dgm:pt>
    <dgm:pt modelId="{8A666B43-7524-4234-90C7-5D572CBBDF45}" type="pres">
      <dgm:prSet presAssocID="{A37BBC35-DC26-495D-A9AE-67389D8DD33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8108A91-53C9-42D8-8C22-CA0A109EE65D}" type="pres">
      <dgm:prSet presAssocID="{AF826963-BFBC-4AA0-BA25-8ACD1468B619}" presName="parTxOnlySpace" presStyleCnt="0"/>
      <dgm:spPr/>
    </dgm:pt>
    <dgm:pt modelId="{54018095-DCDB-45B3-BB5F-5F4AE53A0F36}" type="pres">
      <dgm:prSet presAssocID="{993F8054-3C2B-41E5-BF5B-1B74A0045BA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0E875DF-8616-4C88-AAC8-2DE3EC504433}" type="pres">
      <dgm:prSet presAssocID="{76CCF51F-52B3-4D85-9C80-4EB3C81F36DA}" presName="parTxOnlySpace" presStyleCnt="0"/>
      <dgm:spPr/>
    </dgm:pt>
    <dgm:pt modelId="{4F80758C-2AC4-437F-B891-8B46E5977F5C}" type="pres">
      <dgm:prSet presAssocID="{65EEF101-2A1A-4601-967A-00AF3FCA3DD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76E9F28-4CEA-450B-B480-C8981B7942CE}" type="pres">
      <dgm:prSet presAssocID="{39BD88FF-CAA0-42DB-B712-EB5FBB1C5C6F}" presName="parTxOnlySpace" presStyleCnt="0"/>
      <dgm:spPr/>
    </dgm:pt>
    <dgm:pt modelId="{652AE189-1D24-42A9-867C-E19464C2BBBA}" type="pres">
      <dgm:prSet presAssocID="{4139F90E-5D20-4685-B9EE-9F586C1C588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140515-3C11-4EFC-8839-4ACA45B42CCD}" type="presOf" srcId="{993F8054-3C2B-41E5-BF5B-1B74A0045BA6}" destId="{54018095-DCDB-45B3-BB5F-5F4AE53A0F36}" srcOrd="0" destOrd="0" presId="urn:microsoft.com/office/officeart/2005/8/layout/chevron1"/>
    <dgm:cxn modelId="{77915D24-B2E0-423D-926D-AB2E8918E806}" srcId="{33FC5259-08B9-4EDE-9A7C-97D9436D3518}" destId="{A37BBC35-DC26-495D-A9AE-67389D8DD33A}" srcOrd="2" destOrd="0" parTransId="{850015B5-3EE7-42DA-B9AD-02FC7DF62C1C}" sibTransId="{AF826963-BFBC-4AA0-BA25-8ACD1468B619}"/>
    <dgm:cxn modelId="{E4DA0A5C-1525-4589-B2D5-0CCFAD9F39DC}" srcId="{33FC5259-08B9-4EDE-9A7C-97D9436D3518}" destId="{4139F90E-5D20-4685-B9EE-9F586C1C588E}" srcOrd="5" destOrd="0" parTransId="{9E04CA65-6B4F-4DED-88B8-602AB07C7AB5}" sibTransId="{96481127-E72F-4BD9-8289-905ED77EE626}"/>
    <dgm:cxn modelId="{63973F62-95B5-4691-8B56-04E9A76FD845}" type="presOf" srcId="{A37BBC35-DC26-495D-A9AE-67389D8DD33A}" destId="{8A666B43-7524-4234-90C7-5D572CBBDF45}" srcOrd="0" destOrd="0" presId="urn:microsoft.com/office/officeart/2005/8/layout/chevron1"/>
    <dgm:cxn modelId="{84ACB34B-CA80-47F7-B935-91BC7C7456A5}" type="presOf" srcId="{85FD4CF7-0B37-4918-8FC3-EAF917FD1967}" destId="{67B7831F-38FA-472C-AB14-99053CD19B08}" srcOrd="0" destOrd="0" presId="urn:microsoft.com/office/officeart/2005/8/layout/chevron1"/>
    <dgm:cxn modelId="{1C1F9B58-6CF6-4921-A696-CBA9DA28C0E1}" type="presOf" srcId="{33FC5259-08B9-4EDE-9A7C-97D9436D3518}" destId="{47D7A1D8-BB0E-4585-906B-D2ADBCAB8003}" srcOrd="0" destOrd="0" presId="urn:microsoft.com/office/officeart/2005/8/layout/chevron1"/>
    <dgm:cxn modelId="{270A7B59-63E5-411F-BE55-35005B46C850}" type="presOf" srcId="{07A062B8-F7DA-4F34-9FEB-ADB7916E7E3E}" destId="{8059FD04-4CF2-488C-AA86-08DE00A29857}" srcOrd="0" destOrd="0" presId="urn:microsoft.com/office/officeart/2005/8/layout/chevron1"/>
    <dgm:cxn modelId="{D01DA68F-DDC3-47FB-A245-DC15F1185410}" srcId="{33FC5259-08B9-4EDE-9A7C-97D9436D3518}" destId="{993F8054-3C2B-41E5-BF5B-1B74A0045BA6}" srcOrd="3" destOrd="0" parTransId="{EA8633AD-E259-49C6-9583-61DD7EA03D13}" sibTransId="{76CCF51F-52B3-4D85-9C80-4EB3C81F36DA}"/>
    <dgm:cxn modelId="{7FEBC9A1-3BA8-49BD-9951-A094F8C0AE84}" srcId="{33FC5259-08B9-4EDE-9A7C-97D9436D3518}" destId="{85FD4CF7-0B37-4918-8FC3-EAF917FD1967}" srcOrd="1" destOrd="0" parTransId="{C3391515-6691-4C70-933A-2C82C0E3D947}" sibTransId="{3AA78AB1-15EF-44AA-99D0-0936D593CC89}"/>
    <dgm:cxn modelId="{EAB526AC-BFDA-4527-BF9C-A619CBE2D1E0}" srcId="{33FC5259-08B9-4EDE-9A7C-97D9436D3518}" destId="{65EEF101-2A1A-4601-967A-00AF3FCA3DDE}" srcOrd="4" destOrd="0" parTransId="{9D49A0B6-C467-497E-A394-3863401250A4}" sibTransId="{39BD88FF-CAA0-42DB-B712-EB5FBB1C5C6F}"/>
    <dgm:cxn modelId="{39D0BFCB-9898-4B8F-AC91-215DBE339D8A}" srcId="{33FC5259-08B9-4EDE-9A7C-97D9436D3518}" destId="{07A062B8-F7DA-4F34-9FEB-ADB7916E7E3E}" srcOrd="0" destOrd="0" parTransId="{F5B60F7D-DD18-4D5C-A8D2-74E3DA59C480}" sibTransId="{39C7C04D-15F4-4D31-9E41-125359BF530E}"/>
    <dgm:cxn modelId="{C240D0DF-68F4-4FA6-9785-59565F584CA7}" type="presOf" srcId="{4139F90E-5D20-4685-B9EE-9F586C1C588E}" destId="{652AE189-1D24-42A9-867C-E19464C2BBBA}" srcOrd="0" destOrd="0" presId="urn:microsoft.com/office/officeart/2005/8/layout/chevron1"/>
    <dgm:cxn modelId="{B6314DE1-4D9F-460A-ADC1-DFA1A94B2BF4}" type="presOf" srcId="{65EEF101-2A1A-4601-967A-00AF3FCA3DDE}" destId="{4F80758C-2AC4-437F-B891-8B46E5977F5C}" srcOrd="0" destOrd="0" presId="urn:microsoft.com/office/officeart/2005/8/layout/chevron1"/>
    <dgm:cxn modelId="{4CB2C639-B906-49E1-BD5F-82CB04A80D9D}" type="presParOf" srcId="{47D7A1D8-BB0E-4585-906B-D2ADBCAB8003}" destId="{8059FD04-4CF2-488C-AA86-08DE00A29857}" srcOrd="0" destOrd="0" presId="urn:microsoft.com/office/officeart/2005/8/layout/chevron1"/>
    <dgm:cxn modelId="{7F4794FE-E494-4CF4-A280-3B51567371BA}" type="presParOf" srcId="{47D7A1D8-BB0E-4585-906B-D2ADBCAB8003}" destId="{184A2310-EC9A-4652-8DA5-A548398857AD}" srcOrd="1" destOrd="0" presId="urn:microsoft.com/office/officeart/2005/8/layout/chevron1"/>
    <dgm:cxn modelId="{F650E5C2-E784-4391-8DED-BE7CFF64EB4D}" type="presParOf" srcId="{47D7A1D8-BB0E-4585-906B-D2ADBCAB8003}" destId="{67B7831F-38FA-472C-AB14-99053CD19B08}" srcOrd="2" destOrd="0" presId="urn:microsoft.com/office/officeart/2005/8/layout/chevron1"/>
    <dgm:cxn modelId="{7ED85824-F06C-489F-9385-867BAB3569B0}" type="presParOf" srcId="{47D7A1D8-BB0E-4585-906B-D2ADBCAB8003}" destId="{796E9F97-E39B-4FD3-B109-4939744C1BBF}" srcOrd="3" destOrd="0" presId="urn:microsoft.com/office/officeart/2005/8/layout/chevron1"/>
    <dgm:cxn modelId="{7AD07CDD-3D75-46C9-9313-32FBEF2ABCCE}" type="presParOf" srcId="{47D7A1D8-BB0E-4585-906B-D2ADBCAB8003}" destId="{8A666B43-7524-4234-90C7-5D572CBBDF45}" srcOrd="4" destOrd="0" presId="urn:microsoft.com/office/officeart/2005/8/layout/chevron1"/>
    <dgm:cxn modelId="{9BC5C608-4452-4125-91E8-8EBE7EDA6E95}" type="presParOf" srcId="{47D7A1D8-BB0E-4585-906B-D2ADBCAB8003}" destId="{28108A91-53C9-42D8-8C22-CA0A109EE65D}" srcOrd="5" destOrd="0" presId="urn:microsoft.com/office/officeart/2005/8/layout/chevron1"/>
    <dgm:cxn modelId="{09BA0341-3FD5-45F4-ACFB-EB34DFB8BEFF}" type="presParOf" srcId="{47D7A1D8-BB0E-4585-906B-D2ADBCAB8003}" destId="{54018095-DCDB-45B3-BB5F-5F4AE53A0F36}" srcOrd="6" destOrd="0" presId="urn:microsoft.com/office/officeart/2005/8/layout/chevron1"/>
    <dgm:cxn modelId="{3D18678A-152B-4B48-82D9-963AA1500767}" type="presParOf" srcId="{47D7A1D8-BB0E-4585-906B-D2ADBCAB8003}" destId="{50E875DF-8616-4C88-AAC8-2DE3EC504433}" srcOrd="7" destOrd="0" presId="urn:microsoft.com/office/officeart/2005/8/layout/chevron1"/>
    <dgm:cxn modelId="{5228E8A2-ABE3-4863-9CAB-AF38F6016D77}" type="presParOf" srcId="{47D7A1D8-BB0E-4585-906B-D2ADBCAB8003}" destId="{4F80758C-2AC4-437F-B891-8B46E5977F5C}" srcOrd="8" destOrd="0" presId="urn:microsoft.com/office/officeart/2005/8/layout/chevron1"/>
    <dgm:cxn modelId="{95078CC5-9D50-420A-9689-E1AD7D1C1DE0}" type="presParOf" srcId="{47D7A1D8-BB0E-4585-906B-D2ADBCAB8003}" destId="{676E9F28-4CEA-450B-B480-C8981B7942CE}" srcOrd="9" destOrd="0" presId="urn:microsoft.com/office/officeart/2005/8/layout/chevron1"/>
    <dgm:cxn modelId="{6A4F1099-14C7-4629-A2EE-705DAF4B08AE}" type="presParOf" srcId="{47D7A1D8-BB0E-4585-906B-D2ADBCAB8003}" destId="{652AE189-1D24-42A9-867C-E19464C2BB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FC5259-08B9-4EDE-9A7C-97D9436D351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7A062B8-F7DA-4F34-9FEB-ADB7916E7E3E}">
      <dgm:prSet phldrT="[Text]"/>
      <dgm:spPr>
        <a:solidFill>
          <a:schemeClr val="bg2">
            <a:lumMod val="75000"/>
            <a:lumOff val="25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dirty="0"/>
            <a:t>Introduction</a:t>
          </a:r>
        </a:p>
      </dgm:t>
    </dgm:pt>
    <dgm:pt modelId="{F5B60F7D-DD18-4D5C-A8D2-74E3DA59C480}" type="parTrans" cxnId="{39D0BFCB-9898-4B8F-AC91-215DBE339D8A}">
      <dgm:prSet/>
      <dgm:spPr/>
      <dgm:t>
        <a:bodyPr/>
        <a:lstStyle/>
        <a:p>
          <a:endParaRPr lang="en-US"/>
        </a:p>
      </dgm:t>
    </dgm:pt>
    <dgm:pt modelId="{39C7C04D-15F4-4D31-9E41-125359BF530E}" type="sibTrans" cxnId="{39D0BFCB-9898-4B8F-AC91-215DBE339D8A}">
      <dgm:prSet/>
      <dgm:spPr/>
      <dgm:t>
        <a:bodyPr/>
        <a:lstStyle/>
        <a:p>
          <a:endParaRPr lang="en-US"/>
        </a:p>
      </dgm:t>
    </dgm:pt>
    <dgm:pt modelId="{85FD4CF7-0B37-4918-8FC3-EAF917FD1967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Word2Vec</a:t>
          </a:r>
        </a:p>
      </dgm:t>
    </dgm:pt>
    <dgm:pt modelId="{C3391515-6691-4C70-933A-2C82C0E3D947}" type="parTrans" cxnId="{7FEBC9A1-3BA8-49BD-9951-A094F8C0AE84}">
      <dgm:prSet/>
      <dgm:spPr/>
      <dgm:t>
        <a:bodyPr/>
        <a:lstStyle/>
        <a:p>
          <a:endParaRPr lang="en-US"/>
        </a:p>
      </dgm:t>
    </dgm:pt>
    <dgm:pt modelId="{3AA78AB1-15EF-44AA-99D0-0936D593CC89}" type="sibTrans" cxnId="{7FEBC9A1-3BA8-49BD-9951-A094F8C0AE84}">
      <dgm:prSet/>
      <dgm:spPr/>
      <dgm:t>
        <a:bodyPr/>
        <a:lstStyle/>
        <a:p>
          <a:endParaRPr lang="en-US"/>
        </a:p>
      </dgm:t>
    </dgm:pt>
    <dgm:pt modelId="{A37BBC35-DC26-495D-A9AE-67389D8DD33A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The Corpus</a:t>
          </a:r>
        </a:p>
      </dgm:t>
    </dgm:pt>
    <dgm:pt modelId="{850015B5-3EE7-42DA-B9AD-02FC7DF62C1C}" type="parTrans" cxnId="{77915D24-B2E0-423D-926D-AB2E8918E806}">
      <dgm:prSet/>
      <dgm:spPr/>
      <dgm:t>
        <a:bodyPr/>
        <a:lstStyle/>
        <a:p>
          <a:endParaRPr lang="en-US"/>
        </a:p>
      </dgm:t>
    </dgm:pt>
    <dgm:pt modelId="{AF826963-BFBC-4AA0-BA25-8ACD1468B619}" type="sibTrans" cxnId="{77915D24-B2E0-423D-926D-AB2E8918E806}">
      <dgm:prSet/>
      <dgm:spPr/>
      <dgm:t>
        <a:bodyPr/>
        <a:lstStyle/>
        <a:p>
          <a:endParaRPr lang="en-US"/>
        </a:p>
      </dgm:t>
    </dgm:pt>
    <dgm:pt modelId="{993F8054-3C2B-41E5-BF5B-1B74A0045BA6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Running Word2Vec</a:t>
          </a:r>
        </a:p>
      </dgm:t>
    </dgm:pt>
    <dgm:pt modelId="{EA8633AD-E259-49C6-9583-61DD7EA03D13}" type="parTrans" cxnId="{D01DA68F-DDC3-47FB-A245-DC15F1185410}">
      <dgm:prSet/>
      <dgm:spPr/>
      <dgm:t>
        <a:bodyPr/>
        <a:lstStyle/>
        <a:p>
          <a:endParaRPr lang="en-US"/>
        </a:p>
      </dgm:t>
    </dgm:pt>
    <dgm:pt modelId="{76CCF51F-52B3-4D85-9C80-4EB3C81F36DA}" type="sibTrans" cxnId="{D01DA68F-DDC3-47FB-A245-DC15F1185410}">
      <dgm:prSet/>
      <dgm:spPr/>
      <dgm:t>
        <a:bodyPr/>
        <a:lstStyle/>
        <a:p>
          <a:endParaRPr lang="en-US"/>
        </a:p>
      </dgm:t>
    </dgm:pt>
    <dgm:pt modelId="{65EEF101-2A1A-4601-967A-00AF3FCA3DDE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49A0B6-C467-497E-A394-3863401250A4}" type="parTrans" cxnId="{EAB526AC-BFDA-4527-BF9C-A619CBE2D1E0}">
      <dgm:prSet/>
      <dgm:spPr/>
      <dgm:t>
        <a:bodyPr/>
        <a:lstStyle/>
        <a:p>
          <a:endParaRPr lang="en-US"/>
        </a:p>
      </dgm:t>
    </dgm:pt>
    <dgm:pt modelId="{39BD88FF-CAA0-42DB-B712-EB5FBB1C5C6F}" type="sibTrans" cxnId="{EAB526AC-BFDA-4527-BF9C-A619CBE2D1E0}">
      <dgm:prSet/>
      <dgm:spPr/>
      <dgm:t>
        <a:bodyPr/>
        <a:lstStyle/>
        <a:p>
          <a:endParaRPr lang="en-US"/>
        </a:p>
      </dgm:t>
    </dgm:pt>
    <dgm:pt modelId="{4139F90E-5D20-4685-B9EE-9F586C1C588E}">
      <dgm:prSet phldrT="[Text]"/>
      <dgm:spPr>
        <a:solidFill>
          <a:schemeClr val="bg2">
            <a:lumMod val="75000"/>
            <a:lumOff val="25000"/>
          </a:schemeClr>
        </a:solidFill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Future Work</a:t>
          </a:r>
        </a:p>
      </dgm:t>
    </dgm:pt>
    <dgm:pt modelId="{9E04CA65-6B4F-4DED-88B8-602AB07C7AB5}" type="parTrans" cxnId="{E4DA0A5C-1525-4589-B2D5-0CCFAD9F39DC}">
      <dgm:prSet/>
      <dgm:spPr/>
      <dgm:t>
        <a:bodyPr/>
        <a:lstStyle/>
        <a:p>
          <a:endParaRPr lang="en-US"/>
        </a:p>
      </dgm:t>
    </dgm:pt>
    <dgm:pt modelId="{96481127-E72F-4BD9-8289-905ED77EE626}" type="sibTrans" cxnId="{E4DA0A5C-1525-4589-B2D5-0CCFAD9F39DC}">
      <dgm:prSet/>
      <dgm:spPr/>
      <dgm:t>
        <a:bodyPr/>
        <a:lstStyle/>
        <a:p>
          <a:endParaRPr lang="en-US"/>
        </a:p>
      </dgm:t>
    </dgm:pt>
    <dgm:pt modelId="{47D7A1D8-BB0E-4585-906B-D2ADBCAB8003}" type="pres">
      <dgm:prSet presAssocID="{33FC5259-08B9-4EDE-9A7C-97D9436D3518}" presName="Name0" presStyleCnt="0">
        <dgm:presLayoutVars>
          <dgm:dir/>
          <dgm:animLvl val="lvl"/>
          <dgm:resizeHandles val="exact"/>
        </dgm:presLayoutVars>
      </dgm:prSet>
      <dgm:spPr/>
    </dgm:pt>
    <dgm:pt modelId="{8059FD04-4CF2-488C-AA86-08DE00A29857}" type="pres">
      <dgm:prSet presAssocID="{07A062B8-F7DA-4F34-9FEB-ADB7916E7E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84A2310-EC9A-4652-8DA5-A548398857AD}" type="pres">
      <dgm:prSet presAssocID="{39C7C04D-15F4-4D31-9E41-125359BF530E}" presName="parTxOnlySpace" presStyleCnt="0"/>
      <dgm:spPr/>
    </dgm:pt>
    <dgm:pt modelId="{67B7831F-38FA-472C-AB14-99053CD19B08}" type="pres">
      <dgm:prSet presAssocID="{85FD4CF7-0B37-4918-8FC3-EAF917FD196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96E9F97-E39B-4FD3-B109-4939744C1BBF}" type="pres">
      <dgm:prSet presAssocID="{3AA78AB1-15EF-44AA-99D0-0936D593CC89}" presName="parTxOnlySpace" presStyleCnt="0"/>
      <dgm:spPr/>
    </dgm:pt>
    <dgm:pt modelId="{8A666B43-7524-4234-90C7-5D572CBBDF45}" type="pres">
      <dgm:prSet presAssocID="{A37BBC35-DC26-495D-A9AE-67389D8DD33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8108A91-53C9-42D8-8C22-CA0A109EE65D}" type="pres">
      <dgm:prSet presAssocID="{AF826963-BFBC-4AA0-BA25-8ACD1468B619}" presName="parTxOnlySpace" presStyleCnt="0"/>
      <dgm:spPr/>
    </dgm:pt>
    <dgm:pt modelId="{54018095-DCDB-45B3-BB5F-5F4AE53A0F36}" type="pres">
      <dgm:prSet presAssocID="{993F8054-3C2B-41E5-BF5B-1B74A0045BA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0E875DF-8616-4C88-AAC8-2DE3EC504433}" type="pres">
      <dgm:prSet presAssocID="{76CCF51F-52B3-4D85-9C80-4EB3C81F36DA}" presName="parTxOnlySpace" presStyleCnt="0"/>
      <dgm:spPr/>
    </dgm:pt>
    <dgm:pt modelId="{4F80758C-2AC4-437F-B891-8B46E5977F5C}" type="pres">
      <dgm:prSet presAssocID="{65EEF101-2A1A-4601-967A-00AF3FCA3DD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76E9F28-4CEA-450B-B480-C8981B7942CE}" type="pres">
      <dgm:prSet presAssocID="{39BD88FF-CAA0-42DB-B712-EB5FBB1C5C6F}" presName="parTxOnlySpace" presStyleCnt="0"/>
      <dgm:spPr/>
    </dgm:pt>
    <dgm:pt modelId="{652AE189-1D24-42A9-867C-E19464C2BBBA}" type="pres">
      <dgm:prSet presAssocID="{4139F90E-5D20-4685-B9EE-9F586C1C588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140515-3C11-4EFC-8839-4ACA45B42CCD}" type="presOf" srcId="{993F8054-3C2B-41E5-BF5B-1B74A0045BA6}" destId="{54018095-DCDB-45B3-BB5F-5F4AE53A0F36}" srcOrd="0" destOrd="0" presId="urn:microsoft.com/office/officeart/2005/8/layout/chevron1"/>
    <dgm:cxn modelId="{77915D24-B2E0-423D-926D-AB2E8918E806}" srcId="{33FC5259-08B9-4EDE-9A7C-97D9436D3518}" destId="{A37BBC35-DC26-495D-A9AE-67389D8DD33A}" srcOrd="2" destOrd="0" parTransId="{850015B5-3EE7-42DA-B9AD-02FC7DF62C1C}" sibTransId="{AF826963-BFBC-4AA0-BA25-8ACD1468B619}"/>
    <dgm:cxn modelId="{E4DA0A5C-1525-4589-B2D5-0CCFAD9F39DC}" srcId="{33FC5259-08B9-4EDE-9A7C-97D9436D3518}" destId="{4139F90E-5D20-4685-B9EE-9F586C1C588E}" srcOrd="5" destOrd="0" parTransId="{9E04CA65-6B4F-4DED-88B8-602AB07C7AB5}" sibTransId="{96481127-E72F-4BD9-8289-905ED77EE626}"/>
    <dgm:cxn modelId="{63973F62-95B5-4691-8B56-04E9A76FD845}" type="presOf" srcId="{A37BBC35-DC26-495D-A9AE-67389D8DD33A}" destId="{8A666B43-7524-4234-90C7-5D572CBBDF45}" srcOrd="0" destOrd="0" presId="urn:microsoft.com/office/officeart/2005/8/layout/chevron1"/>
    <dgm:cxn modelId="{84ACB34B-CA80-47F7-B935-91BC7C7456A5}" type="presOf" srcId="{85FD4CF7-0B37-4918-8FC3-EAF917FD1967}" destId="{67B7831F-38FA-472C-AB14-99053CD19B08}" srcOrd="0" destOrd="0" presId="urn:microsoft.com/office/officeart/2005/8/layout/chevron1"/>
    <dgm:cxn modelId="{1C1F9B58-6CF6-4921-A696-CBA9DA28C0E1}" type="presOf" srcId="{33FC5259-08B9-4EDE-9A7C-97D9436D3518}" destId="{47D7A1D8-BB0E-4585-906B-D2ADBCAB8003}" srcOrd="0" destOrd="0" presId="urn:microsoft.com/office/officeart/2005/8/layout/chevron1"/>
    <dgm:cxn modelId="{270A7B59-63E5-411F-BE55-35005B46C850}" type="presOf" srcId="{07A062B8-F7DA-4F34-9FEB-ADB7916E7E3E}" destId="{8059FD04-4CF2-488C-AA86-08DE00A29857}" srcOrd="0" destOrd="0" presId="urn:microsoft.com/office/officeart/2005/8/layout/chevron1"/>
    <dgm:cxn modelId="{D01DA68F-DDC3-47FB-A245-DC15F1185410}" srcId="{33FC5259-08B9-4EDE-9A7C-97D9436D3518}" destId="{993F8054-3C2B-41E5-BF5B-1B74A0045BA6}" srcOrd="3" destOrd="0" parTransId="{EA8633AD-E259-49C6-9583-61DD7EA03D13}" sibTransId="{76CCF51F-52B3-4D85-9C80-4EB3C81F36DA}"/>
    <dgm:cxn modelId="{7FEBC9A1-3BA8-49BD-9951-A094F8C0AE84}" srcId="{33FC5259-08B9-4EDE-9A7C-97D9436D3518}" destId="{85FD4CF7-0B37-4918-8FC3-EAF917FD1967}" srcOrd="1" destOrd="0" parTransId="{C3391515-6691-4C70-933A-2C82C0E3D947}" sibTransId="{3AA78AB1-15EF-44AA-99D0-0936D593CC89}"/>
    <dgm:cxn modelId="{EAB526AC-BFDA-4527-BF9C-A619CBE2D1E0}" srcId="{33FC5259-08B9-4EDE-9A7C-97D9436D3518}" destId="{65EEF101-2A1A-4601-967A-00AF3FCA3DDE}" srcOrd="4" destOrd="0" parTransId="{9D49A0B6-C467-497E-A394-3863401250A4}" sibTransId="{39BD88FF-CAA0-42DB-B712-EB5FBB1C5C6F}"/>
    <dgm:cxn modelId="{39D0BFCB-9898-4B8F-AC91-215DBE339D8A}" srcId="{33FC5259-08B9-4EDE-9A7C-97D9436D3518}" destId="{07A062B8-F7DA-4F34-9FEB-ADB7916E7E3E}" srcOrd="0" destOrd="0" parTransId="{F5B60F7D-DD18-4D5C-A8D2-74E3DA59C480}" sibTransId="{39C7C04D-15F4-4D31-9E41-125359BF530E}"/>
    <dgm:cxn modelId="{C240D0DF-68F4-4FA6-9785-59565F584CA7}" type="presOf" srcId="{4139F90E-5D20-4685-B9EE-9F586C1C588E}" destId="{652AE189-1D24-42A9-867C-E19464C2BBBA}" srcOrd="0" destOrd="0" presId="urn:microsoft.com/office/officeart/2005/8/layout/chevron1"/>
    <dgm:cxn modelId="{B6314DE1-4D9F-460A-ADC1-DFA1A94B2BF4}" type="presOf" srcId="{65EEF101-2A1A-4601-967A-00AF3FCA3DDE}" destId="{4F80758C-2AC4-437F-B891-8B46E5977F5C}" srcOrd="0" destOrd="0" presId="urn:microsoft.com/office/officeart/2005/8/layout/chevron1"/>
    <dgm:cxn modelId="{4CB2C639-B906-49E1-BD5F-82CB04A80D9D}" type="presParOf" srcId="{47D7A1D8-BB0E-4585-906B-D2ADBCAB8003}" destId="{8059FD04-4CF2-488C-AA86-08DE00A29857}" srcOrd="0" destOrd="0" presId="urn:microsoft.com/office/officeart/2005/8/layout/chevron1"/>
    <dgm:cxn modelId="{7F4794FE-E494-4CF4-A280-3B51567371BA}" type="presParOf" srcId="{47D7A1D8-BB0E-4585-906B-D2ADBCAB8003}" destId="{184A2310-EC9A-4652-8DA5-A548398857AD}" srcOrd="1" destOrd="0" presId="urn:microsoft.com/office/officeart/2005/8/layout/chevron1"/>
    <dgm:cxn modelId="{F650E5C2-E784-4391-8DED-BE7CFF64EB4D}" type="presParOf" srcId="{47D7A1D8-BB0E-4585-906B-D2ADBCAB8003}" destId="{67B7831F-38FA-472C-AB14-99053CD19B08}" srcOrd="2" destOrd="0" presId="urn:microsoft.com/office/officeart/2005/8/layout/chevron1"/>
    <dgm:cxn modelId="{7ED85824-F06C-489F-9385-867BAB3569B0}" type="presParOf" srcId="{47D7A1D8-BB0E-4585-906B-D2ADBCAB8003}" destId="{796E9F97-E39B-4FD3-B109-4939744C1BBF}" srcOrd="3" destOrd="0" presId="urn:microsoft.com/office/officeart/2005/8/layout/chevron1"/>
    <dgm:cxn modelId="{7AD07CDD-3D75-46C9-9313-32FBEF2ABCCE}" type="presParOf" srcId="{47D7A1D8-BB0E-4585-906B-D2ADBCAB8003}" destId="{8A666B43-7524-4234-90C7-5D572CBBDF45}" srcOrd="4" destOrd="0" presId="urn:microsoft.com/office/officeart/2005/8/layout/chevron1"/>
    <dgm:cxn modelId="{9BC5C608-4452-4125-91E8-8EBE7EDA6E95}" type="presParOf" srcId="{47D7A1D8-BB0E-4585-906B-D2ADBCAB8003}" destId="{28108A91-53C9-42D8-8C22-CA0A109EE65D}" srcOrd="5" destOrd="0" presId="urn:microsoft.com/office/officeart/2005/8/layout/chevron1"/>
    <dgm:cxn modelId="{09BA0341-3FD5-45F4-ACFB-EB34DFB8BEFF}" type="presParOf" srcId="{47D7A1D8-BB0E-4585-906B-D2ADBCAB8003}" destId="{54018095-DCDB-45B3-BB5F-5F4AE53A0F36}" srcOrd="6" destOrd="0" presId="urn:microsoft.com/office/officeart/2005/8/layout/chevron1"/>
    <dgm:cxn modelId="{3D18678A-152B-4B48-82D9-963AA1500767}" type="presParOf" srcId="{47D7A1D8-BB0E-4585-906B-D2ADBCAB8003}" destId="{50E875DF-8616-4C88-AAC8-2DE3EC504433}" srcOrd="7" destOrd="0" presId="urn:microsoft.com/office/officeart/2005/8/layout/chevron1"/>
    <dgm:cxn modelId="{5228E8A2-ABE3-4863-9CAB-AF38F6016D77}" type="presParOf" srcId="{47D7A1D8-BB0E-4585-906B-D2ADBCAB8003}" destId="{4F80758C-2AC4-437F-B891-8B46E5977F5C}" srcOrd="8" destOrd="0" presId="urn:microsoft.com/office/officeart/2005/8/layout/chevron1"/>
    <dgm:cxn modelId="{95078CC5-9D50-420A-9689-E1AD7D1C1DE0}" type="presParOf" srcId="{47D7A1D8-BB0E-4585-906B-D2ADBCAB8003}" destId="{676E9F28-4CEA-450B-B480-C8981B7942CE}" srcOrd="9" destOrd="0" presId="urn:microsoft.com/office/officeart/2005/8/layout/chevron1"/>
    <dgm:cxn modelId="{6A4F1099-14C7-4629-A2EE-705DAF4B08AE}" type="presParOf" srcId="{47D7A1D8-BB0E-4585-906B-D2ADBCAB8003}" destId="{652AE189-1D24-42A9-867C-E19464C2BB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1AD03-7E62-4C31-B943-2A05DDF512AD}">
      <dsp:nvSpPr>
        <dsp:cNvPr id="0" name=""/>
        <dsp:cNvSpPr/>
      </dsp:nvSpPr>
      <dsp:spPr>
        <a:xfrm>
          <a:off x="6804" y="1566256"/>
          <a:ext cx="2124226" cy="849690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</a:t>
          </a:r>
        </a:p>
      </dsp:txBody>
      <dsp:txXfrm>
        <a:off x="431649" y="1566256"/>
        <a:ext cx="1274536" cy="849690"/>
      </dsp:txXfrm>
    </dsp:sp>
    <dsp:sp modelId="{DCFFA4B6-0CE6-4700-9D2F-6C0F895E2DB9}">
      <dsp:nvSpPr>
        <dsp:cNvPr id="0" name=""/>
        <dsp:cNvSpPr/>
      </dsp:nvSpPr>
      <dsp:spPr>
        <a:xfrm>
          <a:off x="6804" y="2522158"/>
          <a:ext cx="1699381" cy="94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What are neologisms?</a:t>
          </a:r>
        </a:p>
      </dsp:txBody>
      <dsp:txXfrm>
        <a:off x="6804" y="2522158"/>
        <a:ext cx="1699381" cy="940131"/>
      </dsp:txXfrm>
    </dsp:sp>
    <dsp:sp modelId="{DFADD9B7-5CD7-4093-982A-83DB73AB61C1}">
      <dsp:nvSpPr>
        <dsp:cNvPr id="0" name=""/>
        <dsp:cNvSpPr/>
      </dsp:nvSpPr>
      <dsp:spPr>
        <a:xfrm>
          <a:off x="1915031" y="1566256"/>
          <a:ext cx="2124226" cy="849690"/>
        </a:xfrm>
        <a:prstGeom prst="chevron">
          <a:avLst/>
        </a:prstGeom>
        <a:solidFill>
          <a:schemeClr val="accent1">
            <a:shade val="80000"/>
            <a:hueOff val="-100365"/>
            <a:satOff val="-7012"/>
            <a:lumOff val="659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Word2Vec</a:t>
          </a:r>
        </a:p>
      </dsp:txBody>
      <dsp:txXfrm>
        <a:off x="2339876" y="1566256"/>
        <a:ext cx="1274536" cy="849690"/>
      </dsp:txXfrm>
    </dsp:sp>
    <dsp:sp modelId="{DE36D290-3EC8-4DCB-BD76-8A93342274C1}">
      <dsp:nvSpPr>
        <dsp:cNvPr id="0" name=""/>
        <dsp:cNvSpPr/>
      </dsp:nvSpPr>
      <dsp:spPr>
        <a:xfrm>
          <a:off x="1915031" y="2522158"/>
          <a:ext cx="1699381" cy="94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How the program works</a:t>
          </a:r>
        </a:p>
      </dsp:txBody>
      <dsp:txXfrm>
        <a:off x="1915031" y="2522158"/>
        <a:ext cx="1699381" cy="940131"/>
      </dsp:txXfrm>
    </dsp:sp>
    <dsp:sp modelId="{F2A0BD41-4379-4A44-A3F3-C10D6B7145EB}">
      <dsp:nvSpPr>
        <dsp:cNvPr id="0" name=""/>
        <dsp:cNvSpPr/>
      </dsp:nvSpPr>
      <dsp:spPr>
        <a:xfrm>
          <a:off x="3823258" y="1566256"/>
          <a:ext cx="2124226" cy="849690"/>
        </a:xfrm>
        <a:prstGeom prst="chevron">
          <a:avLst/>
        </a:prstGeom>
        <a:solidFill>
          <a:schemeClr val="accent1">
            <a:shade val="80000"/>
            <a:hueOff val="-200729"/>
            <a:satOff val="-14024"/>
            <a:lumOff val="1319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Corpus</a:t>
          </a:r>
        </a:p>
      </dsp:txBody>
      <dsp:txXfrm>
        <a:off x="4248103" y="1566256"/>
        <a:ext cx="1274536" cy="849690"/>
      </dsp:txXfrm>
    </dsp:sp>
    <dsp:sp modelId="{25D2AAA3-B33D-4B6B-BABA-B8AA4B565803}">
      <dsp:nvSpPr>
        <dsp:cNvPr id="0" name=""/>
        <dsp:cNvSpPr/>
      </dsp:nvSpPr>
      <dsp:spPr>
        <a:xfrm>
          <a:off x="3823258" y="2522158"/>
          <a:ext cx="1699381" cy="94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Where the data comes from</a:t>
          </a:r>
        </a:p>
      </dsp:txBody>
      <dsp:txXfrm>
        <a:off x="3823258" y="2522158"/>
        <a:ext cx="1699381" cy="940131"/>
      </dsp:txXfrm>
    </dsp:sp>
    <dsp:sp modelId="{C0C8B1C1-7D17-43AC-AC47-4DDFB61448E7}">
      <dsp:nvSpPr>
        <dsp:cNvPr id="0" name=""/>
        <dsp:cNvSpPr/>
      </dsp:nvSpPr>
      <dsp:spPr>
        <a:xfrm>
          <a:off x="5731485" y="1566256"/>
          <a:ext cx="2124226" cy="849690"/>
        </a:xfrm>
        <a:prstGeom prst="chevron">
          <a:avLst/>
        </a:prstGeom>
        <a:solidFill>
          <a:schemeClr val="accent1">
            <a:shade val="80000"/>
            <a:hueOff val="-301094"/>
            <a:satOff val="-21036"/>
            <a:lumOff val="1979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Running Word2Vec</a:t>
          </a:r>
        </a:p>
      </dsp:txBody>
      <dsp:txXfrm>
        <a:off x="6156330" y="1566256"/>
        <a:ext cx="1274536" cy="849690"/>
      </dsp:txXfrm>
    </dsp:sp>
    <dsp:sp modelId="{F8D2F387-62CB-4F41-8B30-EF8CE655B4CF}">
      <dsp:nvSpPr>
        <dsp:cNvPr id="0" name=""/>
        <dsp:cNvSpPr/>
      </dsp:nvSpPr>
      <dsp:spPr>
        <a:xfrm>
          <a:off x="5731485" y="2522158"/>
          <a:ext cx="1699381" cy="94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The process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Issues along the way</a:t>
          </a:r>
        </a:p>
      </dsp:txBody>
      <dsp:txXfrm>
        <a:off x="5731485" y="2522158"/>
        <a:ext cx="1699381" cy="940131"/>
      </dsp:txXfrm>
    </dsp:sp>
    <dsp:sp modelId="{D43CB652-CF01-4FB6-ADEE-72AA7FC892C6}">
      <dsp:nvSpPr>
        <dsp:cNvPr id="0" name=""/>
        <dsp:cNvSpPr/>
      </dsp:nvSpPr>
      <dsp:spPr>
        <a:xfrm>
          <a:off x="7639711" y="1566256"/>
          <a:ext cx="2124226" cy="849690"/>
        </a:xfrm>
        <a:prstGeom prst="chevron">
          <a:avLst/>
        </a:prstGeom>
        <a:solidFill>
          <a:schemeClr val="accent1">
            <a:shade val="80000"/>
            <a:hueOff val="-401458"/>
            <a:satOff val="-28048"/>
            <a:lumOff val="2639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Results</a:t>
          </a:r>
        </a:p>
      </dsp:txBody>
      <dsp:txXfrm>
        <a:off x="8064556" y="1566256"/>
        <a:ext cx="1274536" cy="849690"/>
      </dsp:txXfrm>
    </dsp:sp>
    <dsp:sp modelId="{5558D3DA-8E4E-4872-B25C-2CAF7C229C91}">
      <dsp:nvSpPr>
        <dsp:cNvPr id="0" name=""/>
        <dsp:cNvSpPr/>
      </dsp:nvSpPr>
      <dsp:spPr>
        <a:xfrm>
          <a:off x="7639711" y="2522158"/>
          <a:ext cx="1699381" cy="94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Graphical output</a:t>
          </a:r>
        </a:p>
      </dsp:txBody>
      <dsp:txXfrm>
        <a:off x="7639711" y="2522158"/>
        <a:ext cx="1699381" cy="940131"/>
      </dsp:txXfrm>
    </dsp:sp>
    <dsp:sp modelId="{487B228A-E403-4BD2-9EEA-DC4E07193960}">
      <dsp:nvSpPr>
        <dsp:cNvPr id="0" name=""/>
        <dsp:cNvSpPr/>
      </dsp:nvSpPr>
      <dsp:spPr>
        <a:xfrm>
          <a:off x="9547938" y="1566256"/>
          <a:ext cx="2124226" cy="849690"/>
        </a:xfrm>
        <a:prstGeom prst="chevron">
          <a:avLst/>
        </a:prstGeom>
        <a:solidFill>
          <a:schemeClr val="accent1">
            <a:shade val="80000"/>
            <a:hueOff val="-501823"/>
            <a:satOff val="-35060"/>
            <a:lumOff val="3299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</a:t>
          </a:r>
        </a:p>
      </dsp:txBody>
      <dsp:txXfrm>
        <a:off x="9972783" y="1566256"/>
        <a:ext cx="1274536" cy="849690"/>
      </dsp:txXfrm>
    </dsp:sp>
    <dsp:sp modelId="{B91CD08D-98D3-47E0-9C14-B525E9E5EB53}">
      <dsp:nvSpPr>
        <dsp:cNvPr id="0" name=""/>
        <dsp:cNvSpPr/>
      </dsp:nvSpPr>
      <dsp:spPr>
        <a:xfrm>
          <a:off x="9547938" y="2522158"/>
          <a:ext cx="1699381" cy="94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Variables to play with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Long-term questions</a:t>
          </a:r>
        </a:p>
      </dsp:txBody>
      <dsp:txXfrm>
        <a:off x="9547938" y="2522158"/>
        <a:ext cx="1699381" cy="940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9FD04-4CF2-488C-AA86-08DE00A29857}">
      <dsp:nvSpPr>
        <dsp:cNvPr id="0" name=""/>
        <dsp:cNvSpPr/>
      </dsp:nvSpPr>
      <dsp:spPr>
        <a:xfrm>
          <a:off x="5702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</a:t>
          </a:r>
        </a:p>
      </dsp:txBody>
      <dsp:txXfrm>
        <a:off x="429977" y="395063"/>
        <a:ext cx="1272825" cy="848550"/>
      </dsp:txXfrm>
    </dsp:sp>
    <dsp:sp modelId="{67B7831F-38FA-472C-AB14-99053CD19B08}">
      <dsp:nvSpPr>
        <dsp:cNvPr id="0" name=""/>
        <dsp:cNvSpPr/>
      </dsp:nvSpPr>
      <dsp:spPr>
        <a:xfrm>
          <a:off x="1914940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Word2Vec</a:t>
          </a:r>
        </a:p>
      </dsp:txBody>
      <dsp:txXfrm>
        <a:off x="2339215" y="395063"/>
        <a:ext cx="1272825" cy="848550"/>
      </dsp:txXfrm>
    </dsp:sp>
    <dsp:sp modelId="{8A666B43-7524-4234-90C7-5D572CBBDF45}">
      <dsp:nvSpPr>
        <dsp:cNvPr id="0" name=""/>
        <dsp:cNvSpPr/>
      </dsp:nvSpPr>
      <dsp:spPr>
        <a:xfrm>
          <a:off x="3824178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Corpus</a:t>
          </a:r>
        </a:p>
      </dsp:txBody>
      <dsp:txXfrm>
        <a:off x="4248453" y="395063"/>
        <a:ext cx="1272825" cy="848550"/>
      </dsp:txXfrm>
    </dsp:sp>
    <dsp:sp modelId="{54018095-DCDB-45B3-BB5F-5F4AE53A0F36}">
      <dsp:nvSpPr>
        <dsp:cNvPr id="0" name=""/>
        <dsp:cNvSpPr/>
      </dsp:nvSpPr>
      <dsp:spPr>
        <a:xfrm>
          <a:off x="5733416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Running Word2Vec</a:t>
          </a:r>
        </a:p>
      </dsp:txBody>
      <dsp:txXfrm>
        <a:off x="6157691" y="395063"/>
        <a:ext cx="1272825" cy="848550"/>
      </dsp:txXfrm>
    </dsp:sp>
    <dsp:sp modelId="{4F80758C-2AC4-437F-B891-8B46E5977F5C}">
      <dsp:nvSpPr>
        <dsp:cNvPr id="0" name=""/>
        <dsp:cNvSpPr/>
      </dsp:nvSpPr>
      <dsp:spPr>
        <a:xfrm>
          <a:off x="7642654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Results</a:t>
          </a:r>
        </a:p>
      </dsp:txBody>
      <dsp:txXfrm>
        <a:off x="8066929" y="395063"/>
        <a:ext cx="1272825" cy="848550"/>
      </dsp:txXfrm>
    </dsp:sp>
    <dsp:sp modelId="{652AE189-1D24-42A9-867C-E19464C2BBBA}">
      <dsp:nvSpPr>
        <dsp:cNvPr id="0" name=""/>
        <dsp:cNvSpPr/>
      </dsp:nvSpPr>
      <dsp:spPr>
        <a:xfrm>
          <a:off x="9551891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</a:t>
          </a:r>
        </a:p>
      </dsp:txBody>
      <dsp:txXfrm>
        <a:off x="9976166" y="395063"/>
        <a:ext cx="1272825" cy="848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9FD04-4CF2-488C-AA86-08DE00A29857}">
      <dsp:nvSpPr>
        <dsp:cNvPr id="0" name=""/>
        <dsp:cNvSpPr/>
      </dsp:nvSpPr>
      <dsp:spPr>
        <a:xfrm>
          <a:off x="5702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</a:t>
          </a:r>
        </a:p>
      </dsp:txBody>
      <dsp:txXfrm>
        <a:off x="429977" y="395063"/>
        <a:ext cx="1272825" cy="848550"/>
      </dsp:txXfrm>
    </dsp:sp>
    <dsp:sp modelId="{67B7831F-38FA-472C-AB14-99053CD19B08}">
      <dsp:nvSpPr>
        <dsp:cNvPr id="0" name=""/>
        <dsp:cNvSpPr/>
      </dsp:nvSpPr>
      <dsp:spPr>
        <a:xfrm>
          <a:off x="1914940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Word2Vec</a:t>
          </a:r>
        </a:p>
      </dsp:txBody>
      <dsp:txXfrm>
        <a:off x="2339215" y="395063"/>
        <a:ext cx="1272825" cy="848550"/>
      </dsp:txXfrm>
    </dsp:sp>
    <dsp:sp modelId="{8A666B43-7524-4234-90C7-5D572CBBDF45}">
      <dsp:nvSpPr>
        <dsp:cNvPr id="0" name=""/>
        <dsp:cNvSpPr/>
      </dsp:nvSpPr>
      <dsp:spPr>
        <a:xfrm>
          <a:off x="3824178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Corpus</a:t>
          </a:r>
        </a:p>
      </dsp:txBody>
      <dsp:txXfrm>
        <a:off x="4248453" y="395063"/>
        <a:ext cx="1272825" cy="848550"/>
      </dsp:txXfrm>
    </dsp:sp>
    <dsp:sp modelId="{54018095-DCDB-45B3-BB5F-5F4AE53A0F36}">
      <dsp:nvSpPr>
        <dsp:cNvPr id="0" name=""/>
        <dsp:cNvSpPr/>
      </dsp:nvSpPr>
      <dsp:spPr>
        <a:xfrm>
          <a:off x="5733416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Running Word2Vec</a:t>
          </a:r>
        </a:p>
      </dsp:txBody>
      <dsp:txXfrm>
        <a:off x="6157691" y="395063"/>
        <a:ext cx="1272825" cy="848550"/>
      </dsp:txXfrm>
    </dsp:sp>
    <dsp:sp modelId="{4F80758C-2AC4-437F-B891-8B46E5977F5C}">
      <dsp:nvSpPr>
        <dsp:cNvPr id="0" name=""/>
        <dsp:cNvSpPr/>
      </dsp:nvSpPr>
      <dsp:spPr>
        <a:xfrm>
          <a:off x="7642654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Results</a:t>
          </a:r>
        </a:p>
      </dsp:txBody>
      <dsp:txXfrm>
        <a:off x="8066929" y="395063"/>
        <a:ext cx="1272825" cy="848550"/>
      </dsp:txXfrm>
    </dsp:sp>
    <dsp:sp modelId="{652AE189-1D24-42A9-867C-E19464C2BBBA}">
      <dsp:nvSpPr>
        <dsp:cNvPr id="0" name=""/>
        <dsp:cNvSpPr/>
      </dsp:nvSpPr>
      <dsp:spPr>
        <a:xfrm>
          <a:off x="9551891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</a:t>
          </a:r>
        </a:p>
      </dsp:txBody>
      <dsp:txXfrm>
        <a:off x="9976166" y="395063"/>
        <a:ext cx="1272825" cy="848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9FD04-4CF2-488C-AA86-08DE00A29857}">
      <dsp:nvSpPr>
        <dsp:cNvPr id="0" name=""/>
        <dsp:cNvSpPr/>
      </dsp:nvSpPr>
      <dsp:spPr>
        <a:xfrm>
          <a:off x="5702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</a:t>
          </a:r>
        </a:p>
      </dsp:txBody>
      <dsp:txXfrm>
        <a:off x="429977" y="395063"/>
        <a:ext cx="1272825" cy="848550"/>
      </dsp:txXfrm>
    </dsp:sp>
    <dsp:sp modelId="{67B7831F-38FA-472C-AB14-99053CD19B08}">
      <dsp:nvSpPr>
        <dsp:cNvPr id="0" name=""/>
        <dsp:cNvSpPr/>
      </dsp:nvSpPr>
      <dsp:spPr>
        <a:xfrm>
          <a:off x="1914940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Word2Vec</a:t>
          </a:r>
        </a:p>
      </dsp:txBody>
      <dsp:txXfrm>
        <a:off x="2339215" y="395063"/>
        <a:ext cx="1272825" cy="848550"/>
      </dsp:txXfrm>
    </dsp:sp>
    <dsp:sp modelId="{8A666B43-7524-4234-90C7-5D572CBBDF45}">
      <dsp:nvSpPr>
        <dsp:cNvPr id="0" name=""/>
        <dsp:cNvSpPr/>
      </dsp:nvSpPr>
      <dsp:spPr>
        <a:xfrm>
          <a:off x="3824178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Corpus</a:t>
          </a:r>
        </a:p>
      </dsp:txBody>
      <dsp:txXfrm>
        <a:off x="4248453" y="395063"/>
        <a:ext cx="1272825" cy="848550"/>
      </dsp:txXfrm>
    </dsp:sp>
    <dsp:sp modelId="{54018095-DCDB-45B3-BB5F-5F4AE53A0F36}">
      <dsp:nvSpPr>
        <dsp:cNvPr id="0" name=""/>
        <dsp:cNvSpPr/>
      </dsp:nvSpPr>
      <dsp:spPr>
        <a:xfrm>
          <a:off x="5733416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Running Word2Vec</a:t>
          </a:r>
        </a:p>
      </dsp:txBody>
      <dsp:txXfrm>
        <a:off x="6157691" y="395063"/>
        <a:ext cx="1272825" cy="848550"/>
      </dsp:txXfrm>
    </dsp:sp>
    <dsp:sp modelId="{4F80758C-2AC4-437F-B891-8B46E5977F5C}">
      <dsp:nvSpPr>
        <dsp:cNvPr id="0" name=""/>
        <dsp:cNvSpPr/>
      </dsp:nvSpPr>
      <dsp:spPr>
        <a:xfrm>
          <a:off x="7642654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Results</a:t>
          </a:r>
        </a:p>
      </dsp:txBody>
      <dsp:txXfrm>
        <a:off x="8066929" y="395063"/>
        <a:ext cx="1272825" cy="848550"/>
      </dsp:txXfrm>
    </dsp:sp>
    <dsp:sp modelId="{652AE189-1D24-42A9-867C-E19464C2BBBA}">
      <dsp:nvSpPr>
        <dsp:cNvPr id="0" name=""/>
        <dsp:cNvSpPr/>
      </dsp:nvSpPr>
      <dsp:spPr>
        <a:xfrm>
          <a:off x="9551891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</a:t>
          </a:r>
        </a:p>
      </dsp:txBody>
      <dsp:txXfrm>
        <a:off x="9976166" y="395063"/>
        <a:ext cx="1272825" cy="8485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9FD04-4CF2-488C-AA86-08DE00A29857}">
      <dsp:nvSpPr>
        <dsp:cNvPr id="0" name=""/>
        <dsp:cNvSpPr/>
      </dsp:nvSpPr>
      <dsp:spPr>
        <a:xfrm>
          <a:off x="5702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</a:t>
          </a:r>
        </a:p>
      </dsp:txBody>
      <dsp:txXfrm>
        <a:off x="429977" y="395063"/>
        <a:ext cx="1272825" cy="848550"/>
      </dsp:txXfrm>
    </dsp:sp>
    <dsp:sp modelId="{67B7831F-38FA-472C-AB14-99053CD19B08}">
      <dsp:nvSpPr>
        <dsp:cNvPr id="0" name=""/>
        <dsp:cNvSpPr/>
      </dsp:nvSpPr>
      <dsp:spPr>
        <a:xfrm>
          <a:off x="1914940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Word2Vec</a:t>
          </a:r>
        </a:p>
      </dsp:txBody>
      <dsp:txXfrm>
        <a:off x="2339215" y="395063"/>
        <a:ext cx="1272825" cy="848550"/>
      </dsp:txXfrm>
    </dsp:sp>
    <dsp:sp modelId="{8A666B43-7524-4234-90C7-5D572CBBDF45}">
      <dsp:nvSpPr>
        <dsp:cNvPr id="0" name=""/>
        <dsp:cNvSpPr/>
      </dsp:nvSpPr>
      <dsp:spPr>
        <a:xfrm>
          <a:off x="3824178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Corpus</a:t>
          </a:r>
        </a:p>
      </dsp:txBody>
      <dsp:txXfrm>
        <a:off x="4248453" y="395063"/>
        <a:ext cx="1272825" cy="848550"/>
      </dsp:txXfrm>
    </dsp:sp>
    <dsp:sp modelId="{54018095-DCDB-45B3-BB5F-5F4AE53A0F36}">
      <dsp:nvSpPr>
        <dsp:cNvPr id="0" name=""/>
        <dsp:cNvSpPr/>
      </dsp:nvSpPr>
      <dsp:spPr>
        <a:xfrm>
          <a:off x="5733416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Running Word2Vec</a:t>
          </a:r>
        </a:p>
      </dsp:txBody>
      <dsp:txXfrm>
        <a:off x="6157691" y="395063"/>
        <a:ext cx="1272825" cy="848550"/>
      </dsp:txXfrm>
    </dsp:sp>
    <dsp:sp modelId="{4F80758C-2AC4-437F-B891-8B46E5977F5C}">
      <dsp:nvSpPr>
        <dsp:cNvPr id="0" name=""/>
        <dsp:cNvSpPr/>
      </dsp:nvSpPr>
      <dsp:spPr>
        <a:xfrm>
          <a:off x="7642654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Results</a:t>
          </a:r>
        </a:p>
      </dsp:txBody>
      <dsp:txXfrm>
        <a:off x="8066929" y="395063"/>
        <a:ext cx="1272825" cy="848550"/>
      </dsp:txXfrm>
    </dsp:sp>
    <dsp:sp modelId="{652AE189-1D24-42A9-867C-E19464C2BBBA}">
      <dsp:nvSpPr>
        <dsp:cNvPr id="0" name=""/>
        <dsp:cNvSpPr/>
      </dsp:nvSpPr>
      <dsp:spPr>
        <a:xfrm>
          <a:off x="9551891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</a:t>
          </a:r>
        </a:p>
      </dsp:txBody>
      <dsp:txXfrm>
        <a:off x="9976166" y="395063"/>
        <a:ext cx="1272825" cy="848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9FD04-4CF2-488C-AA86-08DE00A29857}">
      <dsp:nvSpPr>
        <dsp:cNvPr id="0" name=""/>
        <dsp:cNvSpPr/>
      </dsp:nvSpPr>
      <dsp:spPr>
        <a:xfrm>
          <a:off x="5702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</a:t>
          </a:r>
        </a:p>
      </dsp:txBody>
      <dsp:txXfrm>
        <a:off x="429977" y="395063"/>
        <a:ext cx="1272825" cy="848550"/>
      </dsp:txXfrm>
    </dsp:sp>
    <dsp:sp modelId="{67B7831F-38FA-472C-AB14-99053CD19B08}">
      <dsp:nvSpPr>
        <dsp:cNvPr id="0" name=""/>
        <dsp:cNvSpPr/>
      </dsp:nvSpPr>
      <dsp:spPr>
        <a:xfrm>
          <a:off x="1914940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Word2Vec</a:t>
          </a:r>
        </a:p>
      </dsp:txBody>
      <dsp:txXfrm>
        <a:off x="2339215" y="395063"/>
        <a:ext cx="1272825" cy="848550"/>
      </dsp:txXfrm>
    </dsp:sp>
    <dsp:sp modelId="{8A666B43-7524-4234-90C7-5D572CBBDF45}">
      <dsp:nvSpPr>
        <dsp:cNvPr id="0" name=""/>
        <dsp:cNvSpPr/>
      </dsp:nvSpPr>
      <dsp:spPr>
        <a:xfrm>
          <a:off x="3824178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Corpus</a:t>
          </a:r>
        </a:p>
      </dsp:txBody>
      <dsp:txXfrm>
        <a:off x="4248453" y="395063"/>
        <a:ext cx="1272825" cy="848550"/>
      </dsp:txXfrm>
    </dsp:sp>
    <dsp:sp modelId="{54018095-DCDB-45B3-BB5F-5F4AE53A0F36}">
      <dsp:nvSpPr>
        <dsp:cNvPr id="0" name=""/>
        <dsp:cNvSpPr/>
      </dsp:nvSpPr>
      <dsp:spPr>
        <a:xfrm>
          <a:off x="5733416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Running Word2Vec</a:t>
          </a:r>
        </a:p>
      </dsp:txBody>
      <dsp:txXfrm>
        <a:off x="6157691" y="395063"/>
        <a:ext cx="1272825" cy="848550"/>
      </dsp:txXfrm>
    </dsp:sp>
    <dsp:sp modelId="{4F80758C-2AC4-437F-B891-8B46E5977F5C}">
      <dsp:nvSpPr>
        <dsp:cNvPr id="0" name=""/>
        <dsp:cNvSpPr/>
      </dsp:nvSpPr>
      <dsp:spPr>
        <a:xfrm>
          <a:off x="7642654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Results</a:t>
          </a:r>
        </a:p>
      </dsp:txBody>
      <dsp:txXfrm>
        <a:off x="8066929" y="395063"/>
        <a:ext cx="1272825" cy="848550"/>
      </dsp:txXfrm>
    </dsp:sp>
    <dsp:sp modelId="{652AE189-1D24-42A9-867C-E19464C2BBBA}">
      <dsp:nvSpPr>
        <dsp:cNvPr id="0" name=""/>
        <dsp:cNvSpPr/>
      </dsp:nvSpPr>
      <dsp:spPr>
        <a:xfrm>
          <a:off x="9551891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</a:t>
          </a:r>
        </a:p>
      </dsp:txBody>
      <dsp:txXfrm>
        <a:off x="9976166" y="395063"/>
        <a:ext cx="1272825" cy="8485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9FD04-4CF2-488C-AA86-08DE00A29857}">
      <dsp:nvSpPr>
        <dsp:cNvPr id="0" name=""/>
        <dsp:cNvSpPr/>
      </dsp:nvSpPr>
      <dsp:spPr>
        <a:xfrm>
          <a:off x="5702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</a:t>
          </a:r>
        </a:p>
      </dsp:txBody>
      <dsp:txXfrm>
        <a:off x="429977" y="395063"/>
        <a:ext cx="1272825" cy="848550"/>
      </dsp:txXfrm>
    </dsp:sp>
    <dsp:sp modelId="{67B7831F-38FA-472C-AB14-99053CD19B08}">
      <dsp:nvSpPr>
        <dsp:cNvPr id="0" name=""/>
        <dsp:cNvSpPr/>
      </dsp:nvSpPr>
      <dsp:spPr>
        <a:xfrm>
          <a:off x="1914940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Word2Vec</a:t>
          </a:r>
        </a:p>
      </dsp:txBody>
      <dsp:txXfrm>
        <a:off x="2339215" y="395063"/>
        <a:ext cx="1272825" cy="848550"/>
      </dsp:txXfrm>
    </dsp:sp>
    <dsp:sp modelId="{8A666B43-7524-4234-90C7-5D572CBBDF45}">
      <dsp:nvSpPr>
        <dsp:cNvPr id="0" name=""/>
        <dsp:cNvSpPr/>
      </dsp:nvSpPr>
      <dsp:spPr>
        <a:xfrm>
          <a:off x="3824178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Corpus</a:t>
          </a:r>
        </a:p>
      </dsp:txBody>
      <dsp:txXfrm>
        <a:off x="4248453" y="395063"/>
        <a:ext cx="1272825" cy="848550"/>
      </dsp:txXfrm>
    </dsp:sp>
    <dsp:sp modelId="{54018095-DCDB-45B3-BB5F-5F4AE53A0F36}">
      <dsp:nvSpPr>
        <dsp:cNvPr id="0" name=""/>
        <dsp:cNvSpPr/>
      </dsp:nvSpPr>
      <dsp:spPr>
        <a:xfrm>
          <a:off x="5733416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Running Word2Vec</a:t>
          </a:r>
        </a:p>
      </dsp:txBody>
      <dsp:txXfrm>
        <a:off x="6157691" y="395063"/>
        <a:ext cx="1272825" cy="848550"/>
      </dsp:txXfrm>
    </dsp:sp>
    <dsp:sp modelId="{4F80758C-2AC4-437F-B891-8B46E5977F5C}">
      <dsp:nvSpPr>
        <dsp:cNvPr id="0" name=""/>
        <dsp:cNvSpPr/>
      </dsp:nvSpPr>
      <dsp:spPr>
        <a:xfrm>
          <a:off x="7642654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Results</a:t>
          </a:r>
        </a:p>
      </dsp:txBody>
      <dsp:txXfrm>
        <a:off x="8066929" y="395063"/>
        <a:ext cx="1272825" cy="848550"/>
      </dsp:txXfrm>
    </dsp:sp>
    <dsp:sp modelId="{652AE189-1D24-42A9-867C-E19464C2BBBA}">
      <dsp:nvSpPr>
        <dsp:cNvPr id="0" name=""/>
        <dsp:cNvSpPr/>
      </dsp:nvSpPr>
      <dsp:spPr>
        <a:xfrm>
          <a:off x="9551891" y="395063"/>
          <a:ext cx="2121375" cy="848550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</a:t>
          </a:r>
        </a:p>
      </dsp:txBody>
      <dsp:txXfrm>
        <a:off x="9976166" y="395063"/>
        <a:ext cx="1272825" cy="848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07T03:24:17.253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20624 17008,'0'0,"0"0,0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F02B2-C4AB-4D05-B473-FF1E3B4A1251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A1970-3C78-4C61-8102-DF5654BB6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4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Worked/thanks with mentors Brendan and Vanessa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83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64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Given a sequence of T training words, the Skip-gram model’s objective is to maximize the average log probability of a context word given a target word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 is size of training context (words around target word)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probability is given by the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function works because words that are close together have a large transpose (dot product) == high probability; then normalized by dividing by probability of all pairs of words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function is computationally expensive because it requires calculating the sum over all pairs of words, and this does not work for large data sets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Researchers have used corpuses of 6 billion words; my data set is about 3.1 million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0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approximation of the </a:t>
            </a:r>
            <a:r>
              <a:rPr lang="en-US" dirty="0" err="1"/>
              <a:t>softmax</a:t>
            </a:r>
            <a:r>
              <a:rPr lang="en-US" dirty="0"/>
              <a:t> function is negative sampling, replacing the </a:t>
            </a:r>
            <a:r>
              <a:rPr lang="en-US" dirty="0" err="1"/>
              <a:t>log</a:t>
            </a:r>
            <a:r>
              <a:rPr lang="en-US" i="1" dirty="0" err="1"/>
              <a:t>p</a:t>
            </a:r>
            <a:r>
              <a:rPr lang="en-US" i="0" dirty="0"/>
              <a:t> term in skip-gram </a:t>
            </a:r>
            <a:r>
              <a:rPr lang="en-US" i="0" dirty="0" err="1"/>
              <a:t>funct</a:t>
            </a:r>
            <a:r>
              <a:rPr lang="en-US" i="0" dirty="0"/>
              <a:t>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sigma is the </a:t>
            </a:r>
            <a:r>
              <a:rPr lang="en-US" b="1" dirty="0"/>
              <a:t>logistic regression probability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 is expectation (Monte Carlo average—samples mean of a function of simulated random variables)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target is to distinguish the target word from the noise distribution using logistic regression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assign high probabilities to real words and low probability to noise words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** Scales with the number of noise words rather than the number of words in the vocabulary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** Another way to write this is _____, where theta represents the parameters (embedding vectors), and D represents the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41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To change the parameters (theta) each time, the Skip-Gram Model trains using SGD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For a dataset of size D, normal gradient descent iterates over all of the words in D before changing theta; in SDG, it iterates over a batch of D before making a change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Means that it goes really close to the maximum, and close enough for this model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To change the parameters (theta) each time, the Skip-Gram Model trains using SGD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For a dataset of size D, normal gradient descent iterates over all of the words in D before changing theta; in SDG, it iterates over a batch of D before making a change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Means that it does not always go right to the minimum, but bounces around, and eventually get to the general area—estimation that’s good enough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Key to SGD: loss function is equal to </a:t>
                </a:r>
                <a:r>
                  <a:rPr lang="en-US" i="0">
                    <a:latin typeface="Cambria Math" panose="02040503050406030204" pitchFamily="18" charset="0"/>
                  </a:rPr>
                  <a:t>𝐿(𝐷;𝜃)=1/𝑁 ∑129_(𝑖∈𝐷)▒𝑙(𝑥_𝑖;𝜃)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06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wanted neologisms that were popular enough to have a good amount of data on them over time frame 2011-2016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Variation of nouns, verbs, adjectives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has interesting characteristics: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Dab (marijuana-like drug), ship (romantic pairing), and troll (person who deliberately offends) have double meanings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Bromance and photobomb are two culturally popular things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Yolo is an abbreviation but treated/said as a word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Lightsaber and hipster (trendy, progressive in unconventional way) are perhaps no longer neologisms, but were in recent years, and wanted to see how they changed in our time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31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two are not really neologisms anymore, but were in recent history—wanted to study how they changed in our time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9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Corpus requirements: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Had documentation to access contents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Had a lot of content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Had content that contained neologisms at high enough frequency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81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Reddit is a message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Search for neologism in time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Iterate through all the subreddits the search returned, then iterate through each submission in each subreddit and collect all comments that contained the neologism in its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3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 this for each neologism over each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Then combined each neologism for the same year into one file—this was the file W2V trained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6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Used DeepLearning4J’s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9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9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Outputs all words in corpus that occurred more than 5 times into 100-dimensional vector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Again, point is that similar words are close in vector space—thus you can ask it what the 15 “closest” words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6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thing you can ask W2V is the closest words to one word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Original hope to measure change of neologisms was based on how the R.W. changed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IT—OUR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7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Ran 15 times on exact same file (say 2011)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Absolute best: 15 words show up 15 times; absolute worst: W2V is completely random and 225 words show up once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Suggests instability in vector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Belief is due to the low frequency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83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Basically this meant that I could not just use the 15 closest word output to see how a word changed semantically/sentimentally over 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enough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the right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Bad W2V setup?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Simply a bad approach?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the short time I had left, I brainstormed with Brendan and </a:t>
            </a:r>
            <a:r>
              <a:rPr lang="en-US" dirty="0" err="1"/>
              <a:t>Artemy</a:t>
            </a:r>
            <a:r>
              <a:rPr lang="en-US"/>
              <a:t> and </a:t>
            </a:r>
            <a:r>
              <a:rPr lang="en-US" dirty="0"/>
              <a:t>kept the data we had and used a different measurement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95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Origin is white dot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Fraction 1 = GL dotted with GE/|GE| (unit vector) to get projection down onto axis, then divided by |GE| again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Idea is to get an idea of the sentiment or semantics of each neologism with respect to an axis that should be steady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39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dot represents lightsaber at each different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quantifies “far”? Perhaps 1.5-2 (same distance as water, because, purple)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Same scale for all future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27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words are already in text file given originally—idea is that these axes are stable over time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3 axes for sentiment purposes and gauge people’s feelings on the words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is-isn’t to indicate if they may be negated of previous axes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new-old to see if people understand that these words are new or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unique axis for each neologism to delve a little more deeply into each neologism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50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perspectives to see in each of the plots, I will just highlight a few of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60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good-bad axis is not the most ideal axis to compare neologisms to, as all are probably insignificantly far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27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Words now much lower on y-axis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2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****</a:t>
            </a:r>
            <a:r>
              <a:rPr lang="en-US" dirty="0"/>
              <a:t>In this project we are not concerned on </a:t>
            </a:r>
            <a:r>
              <a:rPr lang="en-US" i="1" dirty="0"/>
              <a:t>how</a:t>
            </a:r>
            <a:r>
              <a:rPr lang="en-US" i="0" dirty="0"/>
              <a:t> the neologisms are formed, but on how they have changed after their 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84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if these are </a:t>
            </a:r>
            <a:r>
              <a:rPr lang="en-US" dirty="0" err="1"/>
              <a:t>indicitave</a:t>
            </a:r>
            <a:r>
              <a:rPr lang="en-US" dirty="0"/>
              <a:t> of language or just a result of our data as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2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entirely sure what conclusion to draw from this—would need more 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Looking at insights we COULD gain since we’re not certain about how much to trust the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we do not know exactly </a:t>
            </a:r>
            <a:r>
              <a:rPr lang="en-US" i="1" dirty="0"/>
              <a:t>why</a:t>
            </a:r>
            <a:r>
              <a:rPr lang="en-US" i="0" dirty="0"/>
              <a:t> these results are the way they are, t</a:t>
            </a:r>
            <a:r>
              <a:rPr lang="en-US" dirty="0"/>
              <a:t>he hope with these plots is to give us a better idea of what questions we should be asking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Shows us some axes are better measures of sentiment than others (good-bad vs sad-happy)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With the right axis shows that we can get a good gauge on sentiment of a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18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Vectors help give a semantic definition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three words are more closely associated with their non-neologism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05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example of semantics, since hipsters tend to be young rather than old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01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Interesting result where we would expect exact middle but instead get only hungry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Probably because when we are hungry we can also be angry, but it is rare that when we are angry it is because we are hungry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3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Jumps around a 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Perhaps announcement of new Star Wars in 2015 changed general talk of lightsabers (more likely to associate with </a:t>
            </a:r>
            <a:r>
              <a:rPr lang="en-US" dirty="0" err="1"/>
              <a:t>jedi</a:t>
            </a:r>
            <a:r>
              <a:rPr lang="en-US" dirty="0"/>
              <a:t>) to speaking of the </a:t>
            </a:r>
            <a:r>
              <a:rPr lang="en-US" dirty="0" err="1"/>
              <a:t>sith</a:t>
            </a:r>
            <a:r>
              <a:rPr lang="en-US" dirty="0"/>
              <a:t>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47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YOLO = you only live once </a:t>
            </a:r>
            <a:r>
              <a:rPr lang="en-US" dirty="0">
                <a:sym typeface="Wingdings" panose="05000000000000000000" pitchFamily="2" charset="2"/>
              </a:rPr>
              <a:t> might expect to be close to life, but in fact is just as close to death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Gives idea of context—use yolo when talking about things to do before death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6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Trajectory over time—starts off annoying, then is funny, then back to annoying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Insight into people’s reactions to the practices that become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23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Observe that neologisms seem to move around a bit more than more common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67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Observe that neologisms seem to move around a bit more than more common words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 cool-lame axis the common words are even more condensed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86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Global Language Monitor: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In June 2009 the English language passed the 1 million word mark (currently about 1,005,000 words)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New word created every 98 minutes == 14.7 words per day == 5400 words per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About only 1000 of these words are added to the dictionary per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Cartoon shows a bit on why this might be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My focus is the in-between stage of first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96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continue on this line of thought, there are many other variables we could test to see how our results might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Also this is only with respect to an axis—other ways to measure “change”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528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Neologisms are being created and lost every day, and thus can give us a lot of insight into how our language is formed as a whole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***Thanks to SFI for opportunity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32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***Introduced by </a:t>
            </a:r>
            <a:r>
              <a:rPr lang="en-US" dirty="0" err="1"/>
              <a:t>Mikolov</a:t>
            </a:r>
            <a:r>
              <a:rPr lang="en-US" dirty="0"/>
              <a:t> et al. in paper in 2013 and is commercially available from different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***100-dimensional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Vectors are called “neural word embeddings”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4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Use is to stop treating words as individual units; use vectors to relate them to one another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words (things/ideas) cluster together (e.g. oak, elm, birch)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would give us a way to measure how these words changed both semantically and in sentiment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CBOW: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Predicts target words from source context words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Called this because order of words in the history does not affect the projection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8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Skip-gram: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Predicts source context words from target words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Weighs closer context words more heavily than further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5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CBOW: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Treats entire context as one observation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Less memory </a:t>
            </a:r>
            <a:r>
              <a:rPr lang="en-US" dirty="0">
                <a:sym typeface="Wingdings" panose="05000000000000000000" pitchFamily="2" charset="2"/>
              </a:rPr>
              <a:t> faster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Better at syntactic tasks (barely)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Skip-gram: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Treats each context-target pair as a new observation </a:t>
            </a:r>
            <a:r>
              <a:rPr lang="en-US" dirty="0">
                <a:sym typeface="Wingdings" panose="05000000000000000000" pitchFamily="2" charset="2"/>
              </a:rPr>
              <a:t> more memory  slower</a:t>
            </a: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Therefore better for infrequent words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Better at semantic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1970-3C78-4C61-8102-DF5654BB61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D5A030F-F2DF-468B-B9F9-1765C9E9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40471"/>
            <a:ext cx="2743200" cy="365125"/>
          </a:xfrm>
          <a:prstGeom prst="rect">
            <a:avLst/>
          </a:prstGeom>
        </p:spPr>
        <p:txBody>
          <a:bodyPr/>
          <a:lstStyle/>
          <a:p>
            <a:fld id="{BC459F8B-5C34-41CB-80AD-69F6D2ECBEF7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4E3035-EDEA-4553-AF58-418937DB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40471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C69CEAA-FDDF-482D-BAA8-FCBE779F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01122F0-2C2B-401C-B8BB-462A539BF476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2405862-7BA0-4397-B89D-EB25E2F66F62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EAC37A78-E030-4474-A4F9-A984E1AEE173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F6779F-E5AA-483A-B6E4-2E12893A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EC9960F-B462-4FA0-A62D-174E31AC6008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2207" y="124693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41352" y="259457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ECEF42C1-6161-4542-A7AB-0144DE6387F9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52DD62-5BB1-4D7D-A2F6-6EBF1023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D3F374C-798A-4537-BE82-6992A396EDEE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B915884-D7CF-4B97-99B9-BA1DE56C4DFB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F0EFB09-D2AD-40CC-A382-5EE93B9011EB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59774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71600"/>
            <a:ext cx="10353762" cy="4815348"/>
          </a:xfrm>
          <a:effectLst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340471"/>
            <a:ext cx="2743200" cy="365125"/>
          </a:xfrm>
          <a:prstGeom prst="rect">
            <a:avLst/>
          </a:prstGeom>
        </p:spPr>
        <p:txBody>
          <a:bodyPr/>
          <a:lstStyle/>
          <a:p>
            <a:fld id="{C7F4F929-FD20-4326-93AE-8CE933CFE418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340471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B45F64-36CA-42FE-8B9A-CF9284BF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>
            <a:norm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DD785CE-B3A1-4CA4-9B61-A2EBFC1F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40471"/>
            <a:ext cx="2743200" cy="365125"/>
          </a:xfrm>
        </p:spPr>
        <p:txBody>
          <a:bodyPr/>
          <a:lstStyle/>
          <a:p>
            <a:fld id="{9E31EE3D-A676-413D-AF89-AD308A883357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88FA5B-F256-4DFE-B3F8-4739F3B7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40471"/>
            <a:ext cx="66728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24A2E70-461A-4449-8D33-4F16EFE6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6437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349477"/>
            <a:ext cx="5060497" cy="4822722"/>
          </a:xfrm>
          <a:effectLst/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349477"/>
            <a:ext cx="5064665" cy="4822723"/>
          </a:xfrm>
          <a:effectLst/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6325724"/>
            <a:ext cx="2743200" cy="365125"/>
          </a:xfrm>
          <a:prstGeom prst="rect">
            <a:avLst/>
          </a:prstGeom>
        </p:spPr>
        <p:txBody>
          <a:bodyPr/>
          <a:lstStyle/>
          <a:p>
            <a:fld id="{FAD64FB8-F793-4A43-9223-36F49983774D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5" y="6325724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C03E2DA-DCB3-48E9-907F-D30DAF11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401097"/>
            <a:ext cx="5089072" cy="480797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401098"/>
            <a:ext cx="5089072" cy="4807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7438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466546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135871"/>
            <a:ext cx="4876344" cy="3984710"/>
          </a:xfrm>
          <a:effectLst/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466546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135871"/>
            <a:ext cx="4895330" cy="3984710"/>
          </a:xfrm>
          <a:effectLst/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6392090"/>
            <a:ext cx="2743200" cy="365125"/>
          </a:xfrm>
          <a:prstGeom prst="rect">
            <a:avLst/>
          </a:prstGeom>
        </p:spPr>
        <p:txBody>
          <a:bodyPr/>
          <a:lstStyle/>
          <a:p>
            <a:fld id="{4D0D18E6-65A3-4B07-A076-18828CBC77DA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5" y="6392090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924AB04-2EC9-412A-B8D2-7A92F935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6715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35BEFF3-6C8C-463C-A873-F322BF0E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40471"/>
            <a:ext cx="2743200" cy="365125"/>
          </a:xfrm>
        </p:spPr>
        <p:txBody>
          <a:bodyPr/>
          <a:lstStyle/>
          <a:p>
            <a:fld id="{EB09ED7B-1377-4108-AEDE-7DF63F332DD3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9612B42-FF8D-4F2C-AF93-BF092F47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40471"/>
            <a:ext cx="66728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8B079E8-0D97-4B3C-9AE0-287E0BC1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82441A-5F17-4543-96A4-F61E9C6F5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40471"/>
            <a:ext cx="2743200" cy="365125"/>
          </a:xfrm>
        </p:spPr>
        <p:txBody>
          <a:bodyPr/>
          <a:lstStyle/>
          <a:p>
            <a:fld id="{AE7D2481-785E-44B5-8682-D63F80A4A25D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298A88-86B4-430A-B453-1CA2678A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40471"/>
            <a:ext cx="66728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3F0756-3504-4976-A3B9-0DC2E430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5046" y="181897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58245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175387"/>
            <a:ext cx="3300984" cy="385670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458245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175387"/>
            <a:ext cx="3300984" cy="385670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458245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175387"/>
            <a:ext cx="3300984" cy="385670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83DF60DC-CA8B-4631-A4ED-3353E886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40471"/>
            <a:ext cx="2743200" cy="365125"/>
          </a:xfrm>
        </p:spPr>
        <p:txBody>
          <a:bodyPr/>
          <a:lstStyle/>
          <a:p>
            <a:fld id="{4820FD96-92B5-4987-AB1B-F1DF54C98C5C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4D0809B-3BDB-452F-B78A-5094AFD1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40471"/>
            <a:ext cx="66728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E022F3F-B91F-45CD-88D2-82017DD0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30472C4-7E5D-4968-864C-B15B8713C545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D35C61A-4BF7-4D15-A621-368373674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8736" y="6340471"/>
            <a:ext cx="2743200" cy="365125"/>
          </a:xfrm>
          <a:prstGeom prst="rect">
            <a:avLst/>
          </a:prstGeom>
        </p:spPr>
        <p:txBody>
          <a:bodyPr/>
          <a:lstStyle/>
          <a:p>
            <a:fld id="{85A850DF-83A5-46C3-AD0F-CCAFC2288C36}" type="datetime1">
              <a:rPr lang="en-US" smtClean="0"/>
              <a:t>8/9/2017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7E2F94-C9E8-47D3-AC25-93CE1243D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3795" y="6340471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612290-E262-4453-9AC6-302EA4647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2875" y="6097122"/>
            <a:ext cx="429291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58" r:id="rId8"/>
    <p:sldLayoutId id="2147483848" r:id="rId9"/>
    <p:sldLayoutId id="2147483849" r:id="rId10"/>
    <p:sldLayoutId id="2147483852" r:id="rId11"/>
    <p:sldLayoutId id="2147483853" r:id="rId12"/>
    <p:sldLayoutId id="2147483854" r:id="rId13"/>
    <p:sldLayoutId id="2147483855" r:id="rId14"/>
    <p:sldLayoutId id="2147483859" r:id="rId15"/>
    <p:sldLayoutId id="2147483850" r:id="rId16"/>
    <p:sldLayoutId id="2147483851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EDC1-31C4-4544-B3C5-DF5D1BBC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635316"/>
            <a:ext cx="9440034" cy="1828801"/>
          </a:xfrm>
        </p:spPr>
        <p:txBody>
          <a:bodyPr/>
          <a:lstStyle/>
          <a:p>
            <a:r>
              <a:rPr lang="en-US" b="1" dirty="0"/>
              <a:t>The Evolution of Neologisms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1E2DA-D794-453F-A626-24CAB905C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00681"/>
            <a:ext cx="9440034" cy="1576666"/>
          </a:xfrm>
        </p:spPr>
        <p:txBody>
          <a:bodyPr>
            <a:normAutofit/>
          </a:bodyPr>
          <a:lstStyle/>
          <a:p>
            <a:r>
              <a:rPr lang="en-US" dirty="0"/>
              <a:t>Brooke Taylor</a:t>
            </a:r>
          </a:p>
          <a:p>
            <a:r>
              <a:rPr lang="en-US" i="1" dirty="0"/>
              <a:t>Mentors:</a:t>
            </a:r>
            <a:r>
              <a:rPr lang="en-US" dirty="0"/>
              <a:t> Brendan Tracey and Vanessa Ferdinand</a:t>
            </a:r>
          </a:p>
          <a:p>
            <a:r>
              <a:rPr lang="en-US" dirty="0"/>
              <a:t>Summer 2017</a:t>
            </a:r>
          </a:p>
        </p:txBody>
      </p:sp>
      <p:pic>
        <p:nvPicPr>
          <p:cNvPr id="1026" name="Picture 2" descr="Image result for santa fe institute logo">
            <a:extLst>
              <a:ext uri="{FF2B5EF4-FFF2-40B4-BE49-F238E27FC236}">
                <a16:creationId xmlns:a16="http://schemas.microsoft.com/office/drawing/2014/main" id="{7DD67118-F0EB-4BB6-A7FD-ACDD5BC7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22" y="5389165"/>
            <a:ext cx="4981576" cy="1261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2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7FC-27B3-4C15-95AA-2F32F878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AC042-EA88-47B0-8509-E0F378557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71600"/>
            <a:ext cx="10353762" cy="1474527"/>
          </a:xfrm>
        </p:spPr>
        <p:txBody>
          <a:bodyPr>
            <a:normAutofit/>
          </a:bodyPr>
          <a:lstStyle/>
          <a:p>
            <a:r>
              <a:rPr lang="en-US" dirty="0"/>
              <a:t>Two training models:</a:t>
            </a:r>
          </a:p>
          <a:p>
            <a:pPr lvl="1"/>
            <a:r>
              <a:rPr lang="en-US" dirty="0"/>
              <a:t>Continuous bag of words (CBOW) – predict target words from context words</a:t>
            </a:r>
          </a:p>
          <a:p>
            <a:pPr lvl="1"/>
            <a:endParaRPr lang="en-US" dirty="0"/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63242-F9DB-41AB-B16E-67A16013C5D6}"/>
              </a:ext>
            </a:extLst>
          </p:cNvPr>
          <p:cNvSpPr/>
          <p:nvPr/>
        </p:nvSpPr>
        <p:spPr>
          <a:xfrm>
            <a:off x="9971520" y="6611779"/>
            <a:ext cx="2220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https://deeplearning4j.org/word2vec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2A968F04-20EA-490A-B9FB-A0176FB3D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538"/>
          <a:stretch/>
        </p:blipFill>
        <p:spPr bwMode="auto">
          <a:xfrm>
            <a:off x="1264894" y="3050104"/>
            <a:ext cx="2845287" cy="334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0E561-6D66-4403-83E7-ED250F06ED6A}"/>
              </a:ext>
            </a:extLst>
          </p:cNvPr>
          <p:cNvSpPr txBox="1"/>
          <p:nvPr/>
        </p:nvSpPr>
        <p:spPr>
          <a:xfrm>
            <a:off x="4996908" y="3414626"/>
            <a:ext cx="6113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the quick brown fox jumps over the lazy dog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00A90-0942-44B2-9F9D-3956FEB9AA05}"/>
              </a:ext>
            </a:extLst>
          </p:cNvPr>
          <p:cNvSpPr txBox="1"/>
          <p:nvPr/>
        </p:nvSpPr>
        <p:spPr>
          <a:xfrm>
            <a:off x="4617268" y="4080268"/>
            <a:ext cx="2616452" cy="163121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 i="1" dirty="0"/>
              <a:t>(context, target)</a:t>
            </a:r>
          </a:p>
          <a:p>
            <a:r>
              <a:rPr lang="en-US" sz="2000" dirty="0"/>
              <a:t>([the, brown], quick),</a:t>
            </a:r>
          </a:p>
          <a:p>
            <a:r>
              <a:rPr lang="en-US" sz="2000" dirty="0"/>
              <a:t>([quick, fox], brown),</a:t>
            </a:r>
          </a:p>
          <a:p>
            <a:r>
              <a:rPr lang="en-US" sz="2000" dirty="0"/>
              <a:t>([brown, jumps], fox),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29FF2-5093-497B-8DB1-DE8DCBF6010F}"/>
              </a:ext>
            </a:extLst>
          </p:cNvPr>
          <p:cNvSpPr txBox="1"/>
          <p:nvPr/>
        </p:nvSpPr>
        <p:spPr>
          <a:xfrm>
            <a:off x="8065185" y="4080268"/>
            <a:ext cx="25617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(input, output)</a:t>
            </a:r>
          </a:p>
          <a:p>
            <a:r>
              <a:rPr lang="en-US" sz="2000" dirty="0"/>
              <a:t>([the, brown], quick),</a:t>
            </a:r>
          </a:p>
          <a:p>
            <a:r>
              <a:rPr lang="en-US" sz="2000" dirty="0"/>
              <a:t>([quick, fox], brown),</a:t>
            </a:r>
          </a:p>
          <a:p>
            <a:r>
              <a:rPr lang="en-US" sz="2000" dirty="0"/>
              <a:t>([brown, jumps], fox),</a:t>
            </a:r>
          </a:p>
          <a:p>
            <a:r>
              <a:rPr lang="en-US" sz="2000" dirty="0"/>
              <a:t>…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E3AD68-539A-4856-A80A-F7DE375258CF}"/>
              </a:ext>
            </a:extLst>
          </p:cNvPr>
          <p:cNvCxnSpPr>
            <a:cxnSpLocks/>
          </p:cNvCxnSpPr>
          <p:nvPr/>
        </p:nvCxnSpPr>
        <p:spPr>
          <a:xfrm>
            <a:off x="7106972" y="4325507"/>
            <a:ext cx="8314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DCCB480-43B9-4E3F-B1BE-649A1BC784E4}"/>
              </a:ext>
            </a:extLst>
          </p:cNvPr>
          <p:cNvSpPr/>
          <p:nvPr/>
        </p:nvSpPr>
        <p:spPr>
          <a:xfrm>
            <a:off x="8065185" y="4080268"/>
            <a:ext cx="2561727" cy="16312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AA2D72-5706-4A40-A318-A5D2B41C7DB9}"/>
              </a:ext>
            </a:extLst>
          </p:cNvPr>
          <p:cNvGrpSpPr/>
          <p:nvPr/>
        </p:nvGrpSpPr>
        <p:grpSpPr>
          <a:xfrm>
            <a:off x="5243750" y="2919034"/>
            <a:ext cx="1420639" cy="1073534"/>
            <a:chOff x="1156307" y="2881712"/>
            <a:chExt cx="1420639" cy="107353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B3EBD1-908F-4B8A-B6FF-78AF0278C399}"/>
                </a:ext>
              </a:extLst>
            </p:cNvPr>
            <p:cNvSpPr/>
            <p:nvPr/>
          </p:nvSpPr>
          <p:spPr>
            <a:xfrm>
              <a:off x="1435539" y="3334600"/>
              <a:ext cx="854831" cy="620646"/>
            </a:xfrm>
            <a:prstGeom prst="ellipse">
              <a:avLst/>
            </a:prstGeom>
            <a:noFill/>
            <a:ln w="285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Arrow: U-Turn 16">
              <a:extLst>
                <a:ext uri="{FF2B5EF4-FFF2-40B4-BE49-F238E27FC236}">
                  <a16:creationId xmlns:a16="http://schemas.microsoft.com/office/drawing/2014/main" id="{A48FC3BE-E066-4F5C-BABC-BC8A64F374A7}"/>
                </a:ext>
              </a:extLst>
            </p:cNvPr>
            <p:cNvSpPr/>
            <p:nvPr/>
          </p:nvSpPr>
          <p:spPr>
            <a:xfrm flipH="1">
              <a:off x="1862954" y="2885384"/>
              <a:ext cx="713992" cy="446920"/>
            </a:xfrm>
            <a:prstGeom prst="uturnArrow">
              <a:avLst>
                <a:gd name="adj1" fmla="val 3180"/>
                <a:gd name="adj2" fmla="val 11732"/>
                <a:gd name="adj3" fmla="val 22200"/>
                <a:gd name="adj4" fmla="val 44929"/>
                <a:gd name="adj5" fmla="val 100000"/>
              </a:avLst>
            </a:prstGeom>
            <a:solidFill>
              <a:srgbClr val="FF0066"/>
            </a:solidFill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row: U-Turn 17">
              <a:extLst>
                <a:ext uri="{FF2B5EF4-FFF2-40B4-BE49-F238E27FC236}">
                  <a16:creationId xmlns:a16="http://schemas.microsoft.com/office/drawing/2014/main" id="{DAEAD98E-7925-4926-9287-764DA26B78A6}"/>
                </a:ext>
              </a:extLst>
            </p:cNvPr>
            <p:cNvSpPr/>
            <p:nvPr/>
          </p:nvSpPr>
          <p:spPr>
            <a:xfrm>
              <a:off x="1156307" y="2881712"/>
              <a:ext cx="713992" cy="446920"/>
            </a:xfrm>
            <a:prstGeom prst="uturnArrow">
              <a:avLst>
                <a:gd name="adj1" fmla="val 3180"/>
                <a:gd name="adj2" fmla="val 11732"/>
                <a:gd name="adj3" fmla="val 22200"/>
                <a:gd name="adj4" fmla="val 44929"/>
                <a:gd name="adj5" fmla="val 100000"/>
              </a:avLst>
            </a:prstGeom>
            <a:solidFill>
              <a:srgbClr val="FF0066"/>
            </a:solidFill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9BC4645-17AB-4E33-8CC0-77E8A888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7FC-27B3-4C15-95AA-2F32F878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AC042-EA88-47B0-8509-E0F378557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71600"/>
            <a:ext cx="10353762" cy="1570776"/>
          </a:xfrm>
        </p:spPr>
        <p:txBody>
          <a:bodyPr>
            <a:normAutofit/>
          </a:bodyPr>
          <a:lstStyle/>
          <a:p>
            <a:r>
              <a:rPr lang="en-US" dirty="0"/>
              <a:t>Two training models: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Skip-gram – predict context words from target words</a:t>
            </a:r>
          </a:p>
          <a:p>
            <a:endParaRPr lang="en-US" sz="2400" dirty="0"/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3BE579DF-F19F-44AE-AC5D-E7F5C5266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8"/>
          <a:stretch/>
        </p:blipFill>
        <p:spPr bwMode="auto">
          <a:xfrm>
            <a:off x="8139063" y="3050104"/>
            <a:ext cx="2625507" cy="33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263242-F9DB-41AB-B16E-67A16013C5D6}"/>
              </a:ext>
            </a:extLst>
          </p:cNvPr>
          <p:cNvSpPr/>
          <p:nvPr/>
        </p:nvSpPr>
        <p:spPr>
          <a:xfrm>
            <a:off x="9971520" y="6611779"/>
            <a:ext cx="2220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https://deeplearning4j.org/word2vec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054E7-0DF0-4358-9CDF-FE3F795F0EBC}"/>
              </a:ext>
            </a:extLst>
          </p:cNvPr>
          <p:cNvSpPr txBox="1"/>
          <p:nvPr/>
        </p:nvSpPr>
        <p:spPr>
          <a:xfrm>
            <a:off x="913795" y="3391592"/>
            <a:ext cx="6113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the quick brown fox jumps over the lazy 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CAC59-5DF7-485A-9122-5C5F09A7CC25}"/>
              </a:ext>
            </a:extLst>
          </p:cNvPr>
          <p:cNvSpPr txBox="1"/>
          <p:nvPr/>
        </p:nvSpPr>
        <p:spPr>
          <a:xfrm>
            <a:off x="534155" y="4057234"/>
            <a:ext cx="2616452" cy="163121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 i="1" dirty="0"/>
              <a:t>(context, target)</a:t>
            </a:r>
          </a:p>
          <a:p>
            <a:r>
              <a:rPr lang="en-US" sz="2000" dirty="0"/>
              <a:t>([the, brown], quick),</a:t>
            </a:r>
          </a:p>
          <a:p>
            <a:r>
              <a:rPr lang="en-US" sz="2000" dirty="0"/>
              <a:t>([quick, fox], brown),</a:t>
            </a:r>
          </a:p>
          <a:p>
            <a:r>
              <a:rPr lang="en-US" sz="2000" dirty="0"/>
              <a:t>([brown, jumps], fox),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6626A-AD66-4919-8CA6-7CF46B5C9383}"/>
              </a:ext>
            </a:extLst>
          </p:cNvPr>
          <p:cNvSpPr txBox="1"/>
          <p:nvPr/>
        </p:nvSpPr>
        <p:spPr>
          <a:xfrm>
            <a:off x="3982072" y="4057234"/>
            <a:ext cx="33255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(input, output)</a:t>
            </a:r>
          </a:p>
          <a:p>
            <a:r>
              <a:rPr lang="en-US" sz="2000" dirty="0"/>
              <a:t>(quick, the), (quick, brown),</a:t>
            </a:r>
          </a:p>
          <a:p>
            <a:r>
              <a:rPr lang="en-US" sz="2000" dirty="0"/>
              <a:t>(brown, quick), (brown, fox),</a:t>
            </a:r>
          </a:p>
          <a:p>
            <a:r>
              <a:rPr lang="en-US" sz="2000" dirty="0"/>
              <a:t>(fox, brown), (fox, jumps),</a:t>
            </a:r>
          </a:p>
          <a:p>
            <a:r>
              <a:rPr lang="en-US" sz="2000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901170-DFA8-41DE-9D84-9BF5FA26698F}"/>
              </a:ext>
            </a:extLst>
          </p:cNvPr>
          <p:cNvCxnSpPr>
            <a:cxnSpLocks/>
          </p:cNvCxnSpPr>
          <p:nvPr/>
        </p:nvCxnSpPr>
        <p:spPr>
          <a:xfrm>
            <a:off x="3023859" y="4302473"/>
            <a:ext cx="8314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3F1D5-E38A-4252-8C13-1783A346CDA3}"/>
              </a:ext>
            </a:extLst>
          </p:cNvPr>
          <p:cNvSpPr/>
          <p:nvPr/>
        </p:nvSpPr>
        <p:spPr>
          <a:xfrm>
            <a:off x="3932852" y="4057234"/>
            <a:ext cx="3392852" cy="16312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D2C45D-12B2-4BA2-A80D-DDD827C4BE7F}"/>
                  </a:ext>
                </a:extLst>
              </p14:cNvPr>
              <p14:cNvContentPartPr/>
              <p14:nvPr/>
            </p14:nvContentPartPr>
            <p14:xfrm>
              <a:off x="2902156" y="6062705"/>
              <a:ext cx="180" cy="1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D2C45D-12B2-4BA2-A80D-DDD827C4BE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7656" y="6058205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6AA122D-BC34-4CEC-A05D-8A2011C2C6D5}"/>
              </a:ext>
            </a:extLst>
          </p:cNvPr>
          <p:cNvGrpSpPr/>
          <p:nvPr/>
        </p:nvGrpSpPr>
        <p:grpSpPr>
          <a:xfrm>
            <a:off x="1156307" y="2881712"/>
            <a:ext cx="1420639" cy="1073534"/>
            <a:chOff x="1156307" y="2881712"/>
            <a:chExt cx="1420639" cy="10735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0844F-8EC4-4557-8DED-B12B236DD9A6}"/>
                </a:ext>
              </a:extLst>
            </p:cNvPr>
            <p:cNvSpPr/>
            <p:nvPr/>
          </p:nvSpPr>
          <p:spPr>
            <a:xfrm>
              <a:off x="1435539" y="3334600"/>
              <a:ext cx="854831" cy="620646"/>
            </a:xfrm>
            <a:prstGeom prst="ellipse">
              <a:avLst/>
            </a:prstGeom>
            <a:noFill/>
            <a:ln w="285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Arrow: U-Turn 20">
              <a:extLst>
                <a:ext uri="{FF2B5EF4-FFF2-40B4-BE49-F238E27FC236}">
                  <a16:creationId xmlns:a16="http://schemas.microsoft.com/office/drawing/2014/main" id="{534DE9B8-B164-4EE2-AAC4-96C140105E78}"/>
                </a:ext>
              </a:extLst>
            </p:cNvPr>
            <p:cNvSpPr/>
            <p:nvPr/>
          </p:nvSpPr>
          <p:spPr>
            <a:xfrm>
              <a:off x="1862954" y="2885384"/>
              <a:ext cx="713992" cy="446920"/>
            </a:xfrm>
            <a:prstGeom prst="uturnArrow">
              <a:avLst>
                <a:gd name="adj1" fmla="val 3180"/>
                <a:gd name="adj2" fmla="val 11732"/>
                <a:gd name="adj3" fmla="val 22200"/>
                <a:gd name="adj4" fmla="val 44929"/>
                <a:gd name="adj5" fmla="val 100000"/>
              </a:avLst>
            </a:prstGeom>
            <a:solidFill>
              <a:srgbClr val="FF0066"/>
            </a:solidFill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U-Turn 22">
              <a:extLst>
                <a:ext uri="{FF2B5EF4-FFF2-40B4-BE49-F238E27FC236}">
                  <a16:creationId xmlns:a16="http://schemas.microsoft.com/office/drawing/2014/main" id="{AEA63201-3115-4A0E-A22D-71D7EDAF9342}"/>
                </a:ext>
              </a:extLst>
            </p:cNvPr>
            <p:cNvSpPr/>
            <p:nvPr/>
          </p:nvSpPr>
          <p:spPr>
            <a:xfrm flipH="1">
              <a:off x="1156307" y="2881712"/>
              <a:ext cx="713992" cy="446920"/>
            </a:xfrm>
            <a:prstGeom prst="uturnArrow">
              <a:avLst>
                <a:gd name="adj1" fmla="val 3180"/>
                <a:gd name="adj2" fmla="val 11732"/>
                <a:gd name="adj3" fmla="val 22200"/>
                <a:gd name="adj4" fmla="val 44929"/>
                <a:gd name="adj5" fmla="val 100000"/>
              </a:avLst>
            </a:prstGeom>
            <a:solidFill>
              <a:srgbClr val="FF0066"/>
            </a:solidFill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9F42902-7795-4DAB-A720-264B3FEC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7FC-27B3-4C15-95AA-2F32F878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AC042-EA88-47B0-8509-E0F37855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training models:</a:t>
            </a:r>
          </a:p>
          <a:p>
            <a:pPr lvl="1"/>
            <a:r>
              <a:rPr lang="en-US" dirty="0"/>
              <a:t>Continuous bag of words (CBOW)</a:t>
            </a:r>
          </a:p>
          <a:p>
            <a:pPr lvl="1"/>
            <a:r>
              <a:rPr lang="en-US" dirty="0"/>
              <a:t>Skip-gram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63242-F9DB-41AB-B16E-67A16013C5D6}"/>
              </a:ext>
            </a:extLst>
          </p:cNvPr>
          <p:cNvSpPr/>
          <p:nvPr/>
        </p:nvSpPr>
        <p:spPr>
          <a:xfrm>
            <a:off x="9971520" y="6611779"/>
            <a:ext cx="2220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https://deeplearning4j.org/word2vec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CC664C5C-5F87-43C6-BBAF-42A751AAF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8"/>
          <a:stretch/>
        </p:blipFill>
        <p:spPr bwMode="auto">
          <a:xfrm>
            <a:off x="8139063" y="3050104"/>
            <a:ext cx="2625507" cy="33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lt text">
            <a:extLst>
              <a:ext uri="{FF2B5EF4-FFF2-40B4-BE49-F238E27FC236}">
                <a16:creationId xmlns:a16="http://schemas.microsoft.com/office/drawing/2014/main" id="{799D9275-C258-4949-B0F4-CF1240EE2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538"/>
          <a:stretch/>
        </p:blipFill>
        <p:spPr bwMode="auto">
          <a:xfrm>
            <a:off x="1264894" y="3050104"/>
            <a:ext cx="2845287" cy="334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31D980-2AFB-4C01-8E6C-7274DD0F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8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7FC-27B3-4C15-95AA-2F32F878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AC042-EA88-47B0-8509-E0F37855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training models:</a:t>
            </a:r>
          </a:p>
          <a:p>
            <a:pPr lvl="1"/>
            <a:r>
              <a:rPr lang="en-US" dirty="0"/>
              <a:t>Continuous bag of words (CBOW)</a:t>
            </a:r>
          </a:p>
          <a:p>
            <a:pPr lvl="1"/>
            <a:r>
              <a:rPr lang="en-US" dirty="0"/>
              <a:t>Skip-gram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63242-F9DB-41AB-B16E-67A16013C5D6}"/>
              </a:ext>
            </a:extLst>
          </p:cNvPr>
          <p:cNvSpPr/>
          <p:nvPr/>
        </p:nvSpPr>
        <p:spPr>
          <a:xfrm>
            <a:off x="9971520" y="6611779"/>
            <a:ext cx="2220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https://deeplearning4j.org/word2vec</a:t>
            </a:r>
          </a:p>
        </p:txBody>
      </p:sp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4D56A1E7-BF9E-4F8F-A2E4-A0EFC2236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538"/>
          <a:stretch/>
        </p:blipFill>
        <p:spPr bwMode="auto">
          <a:xfrm>
            <a:off x="1264894" y="3050104"/>
            <a:ext cx="2845287" cy="334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807CC17C-D495-4381-959C-F71802B44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8"/>
          <a:stretch/>
        </p:blipFill>
        <p:spPr bwMode="auto">
          <a:xfrm>
            <a:off x="8139063" y="3050104"/>
            <a:ext cx="2625507" cy="3349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19D4D4-3DB6-4158-B1F2-7A66FADD5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3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D085-AD65-4231-8DDC-388603CD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9A12D-896D-463B-A2AD-C4E7B8412B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371600"/>
                <a:ext cx="10353762" cy="4641452"/>
              </a:xfrm>
              <a:effectLst/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Skip-gram objective function:</a:t>
                </a: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+mj-lt"/>
                  </a:rPr>
                  <a:t>Softmax</a:t>
                </a:r>
                <a:r>
                  <a:rPr lang="en-US" dirty="0">
                    <a:latin typeface="+mj-lt"/>
                  </a:rPr>
                  <a:t> function: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  <m:sup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𝑂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sup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𝐓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9A12D-896D-463B-A2AD-C4E7B8412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371600"/>
                <a:ext cx="10353762" cy="4641452"/>
              </a:xfr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9266E-AF53-40FE-B3D1-F1B46EA2F9CA}"/>
                  </a:ext>
                </a:extLst>
              </p:cNvPr>
              <p:cNvSpPr txBox="1"/>
              <p:nvPr/>
            </p:nvSpPr>
            <p:spPr>
              <a:xfrm>
                <a:off x="2738256" y="5242208"/>
                <a:ext cx="6715488" cy="13716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 wrap="square" numCol="2" spcCol="54864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= # training words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= context window size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= probability (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 function)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= target (center) word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= input word vector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/>
                  <a:t> = output word vector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= # words in vocabulary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9266E-AF53-40FE-B3D1-F1B46EA2F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256" y="5242208"/>
                <a:ext cx="6715488" cy="1371600"/>
              </a:xfrm>
              <a:prstGeom prst="rect">
                <a:avLst/>
              </a:prstGeom>
              <a:blipFill>
                <a:blip r:embed="rId4"/>
                <a:stretch>
                  <a:fillRect l="-815" t="-2203" r="-634" b="-7048"/>
                </a:stretch>
              </a:blip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472AA-3E83-42A0-B6F4-065D4F1A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D085-AD65-4231-8DDC-388603CD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9A12D-896D-463B-A2AD-C4E7B8412B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Negative sampling objective function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):</a:t>
                </a: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  <a:latin typeface="+mj-lt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36900" indent="0">
                  <a:buNone/>
                </a:pPr>
                <a:endParaRPr lang="en-US" sz="400" dirty="0">
                  <a:latin typeface="+mj-lt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9A12D-896D-463B-A2AD-C4E7B8412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775A62-C13B-4227-AB00-D8448EB3640F}"/>
                  </a:ext>
                </a:extLst>
              </p:cNvPr>
              <p:cNvSpPr txBox="1"/>
              <p:nvPr/>
            </p:nvSpPr>
            <p:spPr>
              <a:xfrm>
                <a:off x="2271932" y="5003669"/>
                <a:ext cx="7648137" cy="1631216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 wrap="square" numCol="2" spcCol="54864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= input word vector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/>
                  <a:t> = output word vector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1/[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𝔼</m:t>
                    </m:r>
                  </m:oMath>
                </a14:m>
                <a:r>
                  <a:rPr lang="en-US" sz="2000" dirty="0"/>
                  <a:t> = expectation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= noise distribution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= # noise words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 = data set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baseline="30000" dirty="0"/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baseline="30000" dirty="0"/>
                  <a:t>)</a:t>
                </a:r>
                <a:r>
                  <a:rPr lang="en-US" sz="2000" dirty="0"/>
                  <a:t> = word (not) in data set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= vector parameters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775A62-C13B-4227-AB00-D8448EB3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32" y="5003669"/>
                <a:ext cx="7648137" cy="1631216"/>
              </a:xfrm>
              <a:prstGeom prst="rect">
                <a:avLst/>
              </a:prstGeom>
              <a:blipFill>
                <a:blip r:embed="rId4"/>
                <a:stretch>
                  <a:fillRect t="-1859" b="-5576"/>
                </a:stretch>
              </a:blip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C6B4A0-9F00-4834-84A9-845DF692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C444-C1EF-4F47-8414-B36FB4D8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F85D3-BE9F-457C-952E-72F19970A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Stochastic gradient descent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F85D3-BE9F-457C-952E-72F19970A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tochastic gradient descent">
            <a:extLst>
              <a:ext uri="{FF2B5EF4-FFF2-40B4-BE49-F238E27FC236}">
                <a16:creationId xmlns:a16="http://schemas.microsoft.com/office/drawing/2014/main" id="{8B4FF4EE-EB04-4731-98EF-30ACE008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040" y="3160850"/>
            <a:ext cx="4400502" cy="32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599E2-7A02-49AB-B21B-D4579CD69C6C}"/>
              </a:ext>
            </a:extLst>
          </p:cNvPr>
          <p:cNvSpPr txBox="1"/>
          <p:nvPr/>
        </p:nvSpPr>
        <p:spPr>
          <a:xfrm>
            <a:off x="7912862" y="3260648"/>
            <a:ext cx="21768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(input, output)</a:t>
            </a:r>
          </a:p>
          <a:p>
            <a:r>
              <a:rPr lang="en-US" sz="2400" dirty="0"/>
              <a:t>(quick, the),</a:t>
            </a:r>
          </a:p>
          <a:p>
            <a:r>
              <a:rPr lang="en-US" sz="2400" dirty="0"/>
              <a:t>(quick, brown),</a:t>
            </a:r>
          </a:p>
          <a:p>
            <a:r>
              <a:rPr lang="en-US" sz="2400" dirty="0"/>
              <a:t>(brown, quick),</a:t>
            </a:r>
          </a:p>
          <a:p>
            <a:r>
              <a:rPr lang="en-US" sz="2400" dirty="0"/>
              <a:t>(brown, fox),</a:t>
            </a:r>
          </a:p>
          <a:p>
            <a:r>
              <a:rPr lang="en-US" sz="2400" dirty="0"/>
              <a:t>(fox, brown),</a:t>
            </a:r>
          </a:p>
          <a:p>
            <a:r>
              <a:rPr lang="en-US" sz="2400" dirty="0"/>
              <a:t>(fox, jumps),</a:t>
            </a:r>
          </a:p>
          <a:p>
            <a:r>
              <a:rPr lang="en-US" sz="2400" dirty="0"/>
              <a:t>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F0AB9-23E2-40CF-8097-13491E00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178E7-CF31-4561-841C-6C12778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Corpus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58CE8-F9C5-47FF-9ECB-0C8C4A3C3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4E9B282-B523-4EA8-8326-425DA42FAF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771132"/>
              </p:ext>
            </p:extLst>
          </p:nvPr>
        </p:nvGraphicFramePr>
        <p:xfrm>
          <a:off x="256515" y="5219322"/>
          <a:ext cx="11678970" cy="1638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199E7D-10C5-45E5-9321-3B3DAC73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9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70E8-D1D2-4934-8239-B74FD2E5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Neologisms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FDB37F6-EF51-40A9-AD9B-187EE83C4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148633"/>
              </p:ext>
            </p:extLst>
          </p:nvPr>
        </p:nvGraphicFramePr>
        <p:xfrm>
          <a:off x="2998604" y="1973655"/>
          <a:ext cx="6194792" cy="3669670"/>
        </p:xfrm>
        <a:graphic>
          <a:graphicData uri="http://schemas.openxmlformats.org/drawingml/2006/table">
            <a:tbl>
              <a:tblPr bandRow="1">
                <a:tableStyleId>{306799F8-075E-4A3A-A7F6-7FBC6576F1A4}</a:tableStyleId>
              </a:tblPr>
              <a:tblGrid>
                <a:gridCol w="3097396">
                  <a:extLst>
                    <a:ext uri="{9D8B030D-6E8A-4147-A177-3AD203B41FA5}">
                      <a16:colId xmlns:a16="http://schemas.microsoft.com/office/drawing/2014/main" val="824567381"/>
                    </a:ext>
                  </a:extLst>
                </a:gridCol>
                <a:gridCol w="3097396">
                  <a:extLst>
                    <a:ext uri="{9D8B030D-6E8A-4147-A177-3AD203B41FA5}">
                      <a16:colId xmlns:a16="http://schemas.microsoft.com/office/drawing/2014/main" val="906610313"/>
                    </a:ext>
                  </a:extLst>
                </a:gridCol>
              </a:tblGrid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dab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08277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lightsaber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28755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bromance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201716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photobomb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hipster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47877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hangry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728362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625EC-1A9C-454E-972E-55FE77CD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5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70E8-D1D2-4934-8239-B74FD2E5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Neologisms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FDB37F6-EF51-40A9-AD9B-187EE83C4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389348"/>
              </p:ext>
            </p:extLst>
          </p:nvPr>
        </p:nvGraphicFramePr>
        <p:xfrm>
          <a:off x="2998604" y="1973655"/>
          <a:ext cx="6194792" cy="3669670"/>
        </p:xfrm>
        <a:graphic>
          <a:graphicData uri="http://schemas.openxmlformats.org/drawingml/2006/table">
            <a:tbl>
              <a:tblPr bandRow="1">
                <a:tableStyleId>{306799F8-075E-4A3A-A7F6-7FBC6576F1A4}</a:tableStyleId>
              </a:tblPr>
              <a:tblGrid>
                <a:gridCol w="3097396">
                  <a:extLst>
                    <a:ext uri="{9D8B030D-6E8A-4147-A177-3AD203B41FA5}">
                      <a16:colId xmlns:a16="http://schemas.microsoft.com/office/drawing/2014/main" val="824567381"/>
                    </a:ext>
                  </a:extLst>
                </a:gridCol>
                <a:gridCol w="3097396">
                  <a:extLst>
                    <a:ext uri="{9D8B030D-6E8A-4147-A177-3AD203B41FA5}">
                      <a16:colId xmlns:a16="http://schemas.microsoft.com/office/drawing/2014/main" val="906610313"/>
                    </a:ext>
                  </a:extLst>
                </a:gridCol>
              </a:tblGrid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dab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08277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/>
                        <a:t>lightsaber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28755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bromance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201716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photobomb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/>
                        <a:t>hipster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47877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hangry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728362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E31F99-001C-46FD-9EC7-357D5FFC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14CD2-660B-479F-ABA6-AB0FDBA6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D61C8F0-2FAB-422D-96CA-4A41C4F6B2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711891"/>
              </p:ext>
            </p:extLst>
          </p:nvPr>
        </p:nvGraphicFramePr>
        <p:xfrm>
          <a:off x="251191" y="1236453"/>
          <a:ext cx="11678970" cy="502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9B4431-4703-45A8-9C71-5C8AC5FF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5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79A5-A338-410E-B0F0-5D4884A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Source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B64BF3-F184-4FCB-8612-AAC18FD830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Corpus requirements:</a:t>
            </a:r>
          </a:p>
          <a:p>
            <a:pPr lvl="1"/>
            <a:r>
              <a:rPr lang="en-US" dirty="0"/>
              <a:t>Documentation to access contents</a:t>
            </a:r>
          </a:p>
          <a:p>
            <a:pPr lvl="1"/>
            <a:r>
              <a:rPr lang="en-US" dirty="0"/>
              <a:t>Has a lot of content</a:t>
            </a:r>
          </a:p>
          <a:p>
            <a:pPr lvl="1"/>
            <a:r>
              <a:rPr lang="en-US" dirty="0"/>
              <a:t>Content contains neologisms</a:t>
            </a:r>
          </a:p>
          <a:p>
            <a:endParaRPr lang="en-US" dirty="0"/>
          </a:p>
          <a:p>
            <a:r>
              <a:rPr lang="en-US" dirty="0"/>
              <a:t>Answer: Reddit</a:t>
            </a:r>
          </a:p>
          <a:p>
            <a:r>
              <a:rPr lang="en-US" dirty="0"/>
              <a:t>The Python Reddit API Wrapper (PRAW)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71A01D4-2742-4A75-94D6-1B0BD21B27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2363" y="1421047"/>
            <a:ext cx="5065712" cy="46794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73816C-184D-4BE0-AC27-48FFF0F9D908}"/>
              </a:ext>
            </a:extLst>
          </p:cNvPr>
          <p:cNvSpPr/>
          <p:nvPr/>
        </p:nvSpPr>
        <p:spPr>
          <a:xfrm>
            <a:off x="10590279" y="6611779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https://www.reddit.com/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65DAB2-4B29-428C-B94C-5D80D717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9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79A5-A338-410E-B0F0-5D4884A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Reddit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B64BF3-F184-4FCB-8612-AAC18FD83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7CB34-DD36-4C93-9B5E-3E019332AAE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B23FE-A9E0-453A-9E10-B6B401425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Subreddit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C69B2E-5E97-44C2-9591-BF30188157C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65B14-DBB4-40A8-AEAE-FF87BB33F9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1D5F66-6875-4935-9EE6-F05159A51C9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6DB0D87-4067-4A4A-A77A-AA3FC2A7A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446711" y="2419830"/>
            <a:ext cx="3314756" cy="30846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4" name="Content Placeholder 16">
            <a:extLst>
              <a:ext uri="{FF2B5EF4-FFF2-40B4-BE49-F238E27FC236}">
                <a16:creationId xmlns:a16="http://schemas.microsoft.com/office/drawing/2014/main" id="{A687A74B-08A5-45FC-9F5D-A9992B5FFF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13795" y="2419830"/>
            <a:ext cx="3300984" cy="3049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5C0E2-937D-452B-A8B5-12BD2045F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72" y="2446990"/>
            <a:ext cx="3302118" cy="30575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68E10A-B1E4-40F1-A680-639D0D9C574D}"/>
              </a:ext>
            </a:extLst>
          </p:cNvPr>
          <p:cNvSpPr/>
          <p:nvPr/>
        </p:nvSpPr>
        <p:spPr>
          <a:xfrm>
            <a:off x="7966572" y="4472474"/>
            <a:ext cx="2662196" cy="90610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E3C9E-1FBB-4AF6-995F-AB77FF7D6BEF}"/>
              </a:ext>
            </a:extLst>
          </p:cNvPr>
          <p:cNvSpPr txBox="1"/>
          <p:nvPr/>
        </p:nvSpPr>
        <p:spPr>
          <a:xfrm>
            <a:off x="10031489" y="573232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80F817-4335-4598-A5E5-0640A9F26A3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9705317" y="5378581"/>
            <a:ext cx="326172" cy="53840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B5574-DF71-4C7B-9347-65E571E5F438}"/>
              </a:ext>
            </a:extLst>
          </p:cNvPr>
          <p:cNvSpPr/>
          <p:nvPr/>
        </p:nvSpPr>
        <p:spPr>
          <a:xfrm>
            <a:off x="0" y="6564087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https://www.reddit.com/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DFE12-7623-4780-A331-F0238CC9B7A3}"/>
              </a:ext>
            </a:extLst>
          </p:cNvPr>
          <p:cNvSpPr/>
          <p:nvPr/>
        </p:nvSpPr>
        <p:spPr>
          <a:xfrm>
            <a:off x="5022563" y="6611779"/>
            <a:ext cx="21387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https://www.reddit.com/r/kittens/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E2E95-A2DB-44A1-8561-BB913FE67C6F}"/>
              </a:ext>
            </a:extLst>
          </p:cNvPr>
          <p:cNvSpPr/>
          <p:nvPr/>
        </p:nvSpPr>
        <p:spPr>
          <a:xfrm>
            <a:off x="9712473" y="6446419"/>
            <a:ext cx="2479527" cy="411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https://www.reddit.com/r/kittens/comments/6qkfos/our_new_lil_girl_margaery/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8AEA5D-39AE-4CF6-A22C-0943015A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8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3BE0B92-C68C-4735-A3F5-AE1D427F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Collected Files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AB1109-544E-4398-89FA-76523B47B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5719" y="1503576"/>
            <a:ext cx="6613804" cy="4604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CF33D5-1C1D-4A00-B5CB-655B4A2F9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85" r="61263"/>
          <a:stretch/>
        </p:blipFill>
        <p:spPr>
          <a:xfrm>
            <a:off x="9028950" y="2111605"/>
            <a:ext cx="2342302" cy="338893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7AEBCE-8C95-4D59-92DE-AA959DB9C301}"/>
              </a:ext>
            </a:extLst>
          </p:cNvPr>
          <p:cNvSpPr/>
          <p:nvPr/>
        </p:nvSpPr>
        <p:spPr>
          <a:xfrm>
            <a:off x="7638055" y="3574564"/>
            <a:ext cx="1112363" cy="46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40EC4-BAA3-4F9C-9084-2D66F791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9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6C7FD9-C97E-4B38-8096-59E0D022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Word2Vec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E9EF30-F1BB-4EDF-953C-BC5C5114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A654E02-5CB2-4BA1-A819-5C543F8B7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49190"/>
              </p:ext>
            </p:extLst>
          </p:nvPr>
        </p:nvGraphicFramePr>
        <p:xfrm>
          <a:off x="256515" y="5219322"/>
          <a:ext cx="11678970" cy="1638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D8021-A9C2-4C5F-83F5-54FCD60D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76B8-9A61-4972-A18D-EA296BCE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C4771-2D78-4C3B-BD92-0B6F57020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2908" y="1371600"/>
            <a:ext cx="9056659" cy="481488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0355D-AE4B-47E4-9472-45801360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8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584B-3507-4826-933D-D89CC2D4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9774"/>
            <a:ext cx="10353762" cy="970450"/>
          </a:xfrm>
        </p:spPr>
        <p:txBody>
          <a:bodyPr/>
          <a:lstStyle/>
          <a:p>
            <a:r>
              <a:rPr lang="en-US" dirty="0"/>
              <a:t>The Output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9DF332A8-94A5-4D83-A6E3-28C7DC390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41" t="11363" r="8702" b="8781"/>
          <a:stretch/>
        </p:blipFill>
        <p:spPr>
          <a:xfrm>
            <a:off x="3641557" y="1371600"/>
            <a:ext cx="4899360" cy="48148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8503D-30A3-4C02-9009-F925537B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584B-3507-4826-933D-D89CC2D4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Inquiry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E70C1-393D-4F6A-9244-95A8E7E86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2238"/>
          <a:stretch/>
        </p:blipFill>
        <p:spPr>
          <a:xfrm>
            <a:off x="913795" y="2921815"/>
            <a:ext cx="10353675" cy="14427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53A2C8-441B-4373-A5A3-1C7BE5D3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CF39F-E596-4DB1-8569-B78F67A77E9C}"/>
              </a:ext>
            </a:extLst>
          </p:cNvPr>
          <p:cNvGrpSpPr/>
          <p:nvPr/>
        </p:nvGrpSpPr>
        <p:grpSpPr>
          <a:xfrm>
            <a:off x="617577" y="3487918"/>
            <a:ext cx="10956846" cy="2267987"/>
            <a:chOff x="617577" y="3487918"/>
            <a:chExt cx="10956846" cy="22679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34D7B2-3E18-421C-819C-F045BA86AD39}"/>
                </a:ext>
              </a:extLst>
            </p:cNvPr>
            <p:cNvSpPr/>
            <p:nvPr/>
          </p:nvSpPr>
          <p:spPr>
            <a:xfrm>
              <a:off x="913795" y="3487918"/>
              <a:ext cx="10353675" cy="1508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36BA8-56D2-4EAB-A2CC-1023C5AF3ADD}"/>
                </a:ext>
              </a:extLst>
            </p:cNvPr>
            <p:cNvSpPr txBox="1"/>
            <p:nvPr/>
          </p:nvSpPr>
          <p:spPr>
            <a:xfrm>
              <a:off x="617577" y="5048019"/>
              <a:ext cx="10956846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hangry: 	hungry, </a:t>
              </a:r>
              <a:r>
                <a:rPr lang="en-US" sz="2000" b="1" dirty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snek</a:t>
              </a:r>
              <a:r>
                <a:rPr lang="en-US" sz="2000" b="1" dirty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cranky, keto, moody, rude, ugh, angry, grumpy, </a:t>
              </a:r>
            </a:p>
            <a:p>
              <a:r>
                <a:rPr lang="en-US" sz="2000" b="1" dirty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		blackout, pardon, granola, </a:t>
              </a:r>
              <a:r>
                <a:rPr lang="en-US" sz="2000" b="1" dirty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derpy</a:t>
              </a:r>
              <a:r>
                <a:rPr lang="en-US" sz="2000" b="1" dirty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photoshopped, arranged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AA77BC-F096-4B1B-980E-813D9A7109C8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617577" y="3563332"/>
              <a:ext cx="296218" cy="14846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0ADEAF-BED5-43F0-BAA1-11468D89CF07}"/>
                </a:ext>
              </a:extLst>
            </p:cNvPr>
            <p:cNvCxnSpPr>
              <a:stCxn id="3" idx="3"/>
            </p:cNvCxnSpPr>
            <p:nvPr/>
          </p:nvCxnSpPr>
          <p:spPr>
            <a:xfrm>
              <a:off x="11267470" y="3563332"/>
              <a:ext cx="306953" cy="14846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262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82F4-BBE2-4BAA-8A9A-F0B9664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Issues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8A8FEE-12EE-496A-B922-F26E6A09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59" y="1726817"/>
            <a:ext cx="4414634" cy="44664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CA0C2C-4E52-4D25-8A87-E144E3EA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FD46E-8465-49EF-BF79-FD3D7952D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32"/>
          <a:stretch/>
        </p:blipFill>
        <p:spPr>
          <a:xfrm>
            <a:off x="3313598" y="1213164"/>
            <a:ext cx="1371600" cy="5243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050B7-52C2-44EB-B6FF-918FD9FAA8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8"/>
          <a:stretch/>
        </p:blipFill>
        <p:spPr>
          <a:xfrm>
            <a:off x="1390650" y="1213164"/>
            <a:ext cx="1367391" cy="526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1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82F4-BBE2-4BAA-8A9A-F0B9664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Issues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182E90-E654-46EF-8ED6-ACA22696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BB9BB4-A5FF-499F-94B1-A1CB5AD30629}"/>
              </a:ext>
            </a:extLst>
          </p:cNvPr>
          <p:cNvGrpSpPr/>
          <p:nvPr/>
        </p:nvGrpSpPr>
        <p:grpSpPr>
          <a:xfrm>
            <a:off x="6309818" y="1637278"/>
            <a:ext cx="4418093" cy="4555999"/>
            <a:chOff x="6309818" y="1637278"/>
            <a:chExt cx="4418093" cy="4555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4F72A-DFAF-40A0-85D8-DE0AB9DBE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626" t="-354" r="152" b="51397"/>
            <a:stretch/>
          </p:blipFill>
          <p:spPr>
            <a:xfrm>
              <a:off x="6309818" y="1637278"/>
              <a:ext cx="4418093" cy="45559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556BEF-45E5-4A74-B049-BD004B5D8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235" t="229" r="32056" b="90253"/>
            <a:stretch/>
          </p:blipFill>
          <p:spPr>
            <a:xfrm>
              <a:off x="8880667" y="1693333"/>
              <a:ext cx="428625" cy="42516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8ABADBE-BDAA-465E-BD46-6611DCB6FC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32"/>
          <a:stretch/>
        </p:blipFill>
        <p:spPr>
          <a:xfrm>
            <a:off x="3313598" y="1213164"/>
            <a:ext cx="1371600" cy="5243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E92756-831C-4332-A2E2-0F9A9FDF24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8"/>
          <a:stretch/>
        </p:blipFill>
        <p:spPr>
          <a:xfrm>
            <a:off x="1390650" y="1213164"/>
            <a:ext cx="1367391" cy="526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9001-5364-4EB8-9DE0-4A4CDF58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Axis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50">
                <a:extLst>
                  <a:ext uri="{FF2B5EF4-FFF2-40B4-BE49-F238E27FC236}">
                    <a16:creationId xmlns:a16="http://schemas.microsoft.com/office/drawing/2014/main" id="{CBB8F84A-074C-49A7-A435-6526B6A2716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02892" y="1349477"/>
                <a:ext cx="5476078" cy="4822723"/>
              </a:xfrm>
              <a:effectLst/>
            </p:spPr>
            <p:txBody>
              <a:bodyPr>
                <a:normAutofit/>
              </a:bodyPr>
              <a:lstStyle/>
              <a:p>
                <a:endParaRPr lang="en-US" i="1" dirty="0"/>
              </a:p>
              <a:p>
                <a:endParaRPr lang="en-US" i="1" dirty="0"/>
              </a:p>
              <a:p>
                <a:r>
                  <a:rPr lang="en-US" i="1" dirty="0"/>
                  <a:t>Fraction of distance along good-bad axis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𝐺𝐵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i="1" dirty="0"/>
                  <a:t>Fraction of distance away from axis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Content Placeholder 50">
                <a:extLst>
                  <a:ext uri="{FF2B5EF4-FFF2-40B4-BE49-F238E27FC236}">
                    <a16:creationId xmlns:a16="http://schemas.microsoft.com/office/drawing/2014/main" id="{CBB8F84A-074C-49A7-A435-6526B6A27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02892" y="1349477"/>
                <a:ext cx="5476078" cy="4822723"/>
              </a:xfr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3259964-48B2-4738-8F8F-133FD8CD1887}"/>
              </a:ext>
            </a:extLst>
          </p:cNvPr>
          <p:cNvGrpSpPr/>
          <p:nvPr/>
        </p:nvGrpSpPr>
        <p:grpSpPr>
          <a:xfrm>
            <a:off x="1265942" y="2222239"/>
            <a:ext cx="4449813" cy="3149979"/>
            <a:chOff x="1265942" y="2222239"/>
            <a:chExt cx="4449813" cy="314997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7E4BFB3-2808-4063-997F-2D16D555801C}"/>
                </a:ext>
              </a:extLst>
            </p:cNvPr>
            <p:cNvGrpSpPr/>
            <p:nvPr/>
          </p:nvGrpSpPr>
          <p:grpSpPr>
            <a:xfrm>
              <a:off x="1265942" y="2222239"/>
              <a:ext cx="4449813" cy="3149979"/>
              <a:chOff x="1265942" y="2222239"/>
              <a:chExt cx="4449813" cy="314997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82CC62-A9C8-4D55-A5A5-7CC0BC0CEBD2}"/>
                  </a:ext>
                </a:extLst>
              </p:cNvPr>
              <p:cNvSpPr/>
              <p:nvPr/>
            </p:nvSpPr>
            <p:spPr>
              <a:xfrm rot="18362535">
                <a:off x="3204731" y="4130064"/>
                <a:ext cx="201168" cy="2011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F682EEB-24E1-4CD5-B8A7-CFFAC6934406}"/>
                  </a:ext>
                </a:extLst>
              </p:cNvPr>
              <p:cNvGrpSpPr/>
              <p:nvPr/>
            </p:nvGrpSpPr>
            <p:grpSpPr>
              <a:xfrm>
                <a:off x="1265942" y="2222239"/>
                <a:ext cx="4449813" cy="3149979"/>
                <a:chOff x="1265942" y="2222239"/>
                <a:chExt cx="4449813" cy="3149979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DB1397B-0020-4FAE-A1E9-9340C6EF8956}"/>
                    </a:ext>
                  </a:extLst>
                </p:cNvPr>
                <p:cNvCxnSpPr>
                  <a:cxnSpLocks/>
                  <a:stCxn id="4" idx="2"/>
                </p:cNvCxnSpPr>
                <p:nvPr/>
              </p:nvCxnSpPr>
              <p:spPr>
                <a:xfrm rot="18386276">
                  <a:off x="2487519" y="2266432"/>
                  <a:ext cx="0" cy="2443154"/>
                </a:xfrm>
                <a:prstGeom prst="line">
                  <a:avLst/>
                </a:prstGeom>
                <a:ln w="5715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Right Triangle 3">
                  <a:extLst>
                    <a:ext uri="{FF2B5EF4-FFF2-40B4-BE49-F238E27FC236}">
                      <a16:creationId xmlns:a16="http://schemas.microsoft.com/office/drawing/2014/main" id="{A383A0F0-6DBF-47AE-A01E-C0435143B067}"/>
                    </a:ext>
                  </a:extLst>
                </p:cNvPr>
                <p:cNvSpPr/>
                <p:nvPr/>
              </p:nvSpPr>
              <p:spPr>
                <a:xfrm rot="4522763">
                  <a:off x="2202666" y="1859129"/>
                  <a:ext cx="3149979" cy="3876199"/>
                </a:xfrm>
                <a:prstGeom prst="rtTriangle">
                  <a:avLst/>
                </a:pr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7F1943C-7360-4DF6-A4A5-6B7ECC74437C}"/>
                    </a:ext>
                  </a:extLst>
                </p:cNvPr>
                <p:cNvSpPr/>
                <p:nvPr/>
              </p:nvSpPr>
              <p:spPr>
                <a:xfrm rot="87880">
                  <a:off x="3350362" y="4101705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57549C-FBFA-4541-9401-4C9E7557D376}"/>
                </a:ext>
              </a:extLst>
            </p:cNvPr>
            <p:cNvSpPr txBox="1"/>
            <p:nvPr/>
          </p:nvSpPr>
          <p:spPr>
            <a:xfrm rot="87880">
              <a:off x="3306590" y="4319369"/>
              <a:ext cx="13147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intersection</a:t>
              </a:r>
            </a:p>
            <a:p>
              <a:pPr algn="ctr"/>
              <a:r>
                <a:rPr lang="en-US" dirty="0"/>
                <a:t>(I)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50343FA-0071-4B00-8E64-AF2EFE0C6084}"/>
              </a:ext>
            </a:extLst>
          </p:cNvPr>
          <p:cNvGrpSpPr/>
          <p:nvPr/>
        </p:nvGrpSpPr>
        <p:grpSpPr>
          <a:xfrm>
            <a:off x="204937" y="1362001"/>
            <a:ext cx="5852723" cy="4902380"/>
            <a:chOff x="204937" y="1362001"/>
            <a:chExt cx="5852723" cy="49023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B071995-BFFD-42AC-8D5E-2E50847125FA}"/>
                </a:ext>
              </a:extLst>
            </p:cNvPr>
            <p:cNvGrpSpPr/>
            <p:nvPr/>
          </p:nvGrpSpPr>
          <p:grpSpPr>
            <a:xfrm>
              <a:off x="204937" y="1362001"/>
              <a:ext cx="5852723" cy="4902380"/>
              <a:chOff x="204937" y="1362001"/>
              <a:chExt cx="5852723" cy="49023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176D43A-6184-4454-8C7D-34A0C7C994D1}"/>
                  </a:ext>
                </a:extLst>
              </p:cNvPr>
              <p:cNvSpPr/>
              <p:nvPr/>
            </p:nvSpPr>
            <p:spPr>
              <a:xfrm rot="87880">
                <a:off x="1402744" y="2654165"/>
                <a:ext cx="228600" cy="228600"/>
              </a:xfrm>
              <a:prstGeom prst="ellipse">
                <a:avLst/>
              </a:prstGeom>
              <a:solidFill>
                <a:srgbClr val="005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C974B8F-ECA6-44AF-8954-F32860A912B2}"/>
                  </a:ext>
                </a:extLst>
              </p:cNvPr>
              <p:cNvSpPr/>
              <p:nvPr/>
            </p:nvSpPr>
            <p:spPr>
              <a:xfrm rot="87880">
                <a:off x="5101464" y="1698660"/>
                <a:ext cx="228600" cy="22860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6741453-8BCD-449C-AD91-EE14DF2433AF}"/>
                  </a:ext>
                </a:extLst>
              </p:cNvPr>
              <p:cNvSpPr/>
              <p:nvPr/>
            </p:nvSpPr>
            <p:spPr>
              <a:xfrm rot="87880">
                <a:off x="2199747" y="5666546"/>
                <a:ext cx="228600" cy="2286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DC8C4C-91BE-462F-8FFF-838622C3DE6A}"/>
                  </a:ext>
                </a:extLst>
              </p:cNvPr>
              <p:cNvSpPr txBox="1"/>
              <p:nvPr/>
            </p:nvSpPr>
            <p:spPr>
              <a:xfrm rot="87880">
                <a:off x="1769239" y="589504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good (G)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A0C3DD-B403-4051-89EF-8EA6716C4423}"/>
                  </a:ext>
                </a:extLst>
              </p:cNvPr>
              <p:cNvSpPr txBox="1"/>
              <p:nvPr/>
            </p:nvSpPr>
            <p:spPr>
              <a:xfrm rot="87880">
                <a:off x="5158055" y="1362001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bad (B)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84F457-7A9D-414B-AE50-0D7A43E85E8A}"/>
                  </a:ext>
                </a:extLst>
              </p:cNvPr>
              <p:cNvSpPr txBox="1"/>
              <p:nvPr/>
            </p:nvSpPr>
            <p:spPr>
              <a:xfrm rot="87880">
                <a:off x="204937" y="2267604"/>
                <a:ext cx="1487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lightsaber (L)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38C8EEE-735D-48A4-9D46-F1EF55E0F219}"/>
                  </a:ext>
                </a:extLst>
              </p:cNvPr>
              <p:cNvCxnSpPr>
                <a:cxnSpLocks/>
                <a:stCxn id="27" idx="2"/>
                <a:endCxn id="7" idx="2"/>
              </p:cNvCxnSpPr>
              <p:nvPr/>
            </p:nvCxnSpPr>
            <p:spPr>
              <a:xfrm flipH="1" flipV="1">
                <a:off x="2199784" y="5777924"/>
                <a:ext cx="2045612" cy="322315"/>
              </a:xfrm>
              <a:prstGeom prst="straightConnector1">
                <a:avLst/>
              </a:prstGeom>
              <a:ln w="28575" cmpd="dbl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19DE5E6-54FA-4E9B-8766-C9C5DE3EBB86}"/>
                  </a:ext>
                </a:extLst>
              </p:cNvPr>
              <p:cNvCxnSpPr>
                <a:cxnSpLocks/>
                <a:stCxn id="27" idx="0"/>
                <a:endCxn id="6" idx="0"/>
              </p:cNvCxnSpPr>
              <p:nvPr/>
            </p:nvCxnSpPr>
            <p:spPr>
              <a:xfrm flipV="1">
                <a:off x="4362581" y="1698697"/>
                <a:ext cx="856105" cy="4290201"/>
              </a:xfrm>
              <a:prstGeom prst="straightConnector1">
                <a:avLst/>
              </a:prstGeom>
              <a:ln w="28575" cmpd="dbl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F59F984-1D4F-4008-AD5F-554E8D685BD7}"/>
                  </a:ext>
                </a:extLst>
              </p:cNvPr>
              <p:cNvCxnSpPr>
                <a:cxnSpLocks/>
                <a:stCxn id="27" idx="1"/>
                <a:endCxn id="5" idx="1"/>
              </p:cNvCxnSpPr>
              <p:nvPr/>
            </p:nvCxnSpPr>
            <p:spPr>
              <a:xfrm flipH="1" flipV="1">
                <a:off x="1438314" y="2685604"/>
                <a:ext cx="2842615" cy="3334696"/>
              </a:xfrm>
              <a:prstGeom prst="straightConnector1">
                <a:avLst/>
              </a:prstGeom>
              <a:ln w="28575" cmpd="dbl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4BC7BF5-F1D6-4B33-AF31-8E2EDB8AF4AD}"/>
                </a:ext>
              </a:extLst>
            </p:cNvPr>
            <p:cNvSpPr/>
            <p:nvPr/>
          </p:nvSpPr>
          <p:spPr>
            <a:xfrm rot="87880">
              <a:off x="4245359" y="5988861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DC9016-CB65-429A-9859-AD3CB96A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8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A384E2-05E8-4F17-BA7D-31F96AFC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011D5-1343-46AD-8F6A-130D609FC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BF6256-057B-4903-AFD0-8E1BD94DF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485323"/>
              </p:ext>
            </p:extLst>
          </p:nvPr>
        </p:nvGraphicFramePr>
        <p:xfrm>
          <a:off x="256515" y="5219322"/>
          <a:ext cx="11678970" cy="1638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53A4F-D80A-4340-9F26-BDCE9D9D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CB6740-B32B-4150-8E86-D2A138FB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Output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173B88-EFE7-44DD-BFEE-159640C0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4" y="2246386"/>
            <a:ext cx="3484668" cy="3098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B4DF1-F6CA-4B86-A94E-48EED18C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44" y="1810692"/>
            <a:ext cx="6967180" cy="428181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9348698-7EB8-413E-9627-6212C5BD1AE9}"/>
              </a:ext>
            </a:extLst>
          </p:cNvPr>
          <p:cNvGrpSpPr/>
          <p:nvPr/>
        </p:nvGrpSpPr>
        <p:grpSpPr>
          <a:xfrm rot="3186658">
            <a:off x="5917193" y="3107987"/>
            <a:ext cx="2164602" cy="2677471"/>
            <a:chOff x="1146050" y="-372519"/>
            <a:chExt cx="4677502" cy="58914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69BF147-D70C-417D-BA9A-70ED40A70231}"/>
                </a:ext>
              </a:extLst>
            </p:cNvPr>
            <p:cNvSpPr/>
            <p:nvPr/>
          </p:nvSpPr>
          <p:spPr>
            <a:xfrm rot="18362535">
              <a:off x="4548154" y="2486304"/>
              <a:ext cx="201169" cy="2011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F3E6C0B-9A4A-43F0-8FC1-ECB2F7874F74}"/>
                </a:ext>
              </a:extLst>
            </p:cNvPr>
            <p:cNvGrpSpPr/>
            <p:nvPr/>
          </p:nvGrpSpPr>
          <p:grpSpPr>
            <a:xfrm>
              <a:off x="1146050" y="-372519"/>
              <a:ext cx="4677502" cy="5891420"/>
              <a:chOff x="1146050" y="-372519"/>
              <a:chExt cx="4677502" cy="589142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E856835-D5B1-49BA-AA78-5EB004562636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rot="18413342">
                <a:off x="3145900" y="-684652"/>
                <a:ext cx="0" cy="3999699"/>
              </a:xfrm>
              <a:prstGeom prst="line">
                <a:avLst/>
              </a:prstGeom>
              <a:ln w="2857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8531B339-6AC4-4F5F-8E09-C202EFFEF76B}"/>
                  </a:ext>
                </a:extLst>
              </p:cNvPr>
              <p:cNvSpPr/>
              <p:nvPr/>
            </p:nvSpPr>
            <p:spPr>
              <a:xfrm rot="4522763">
                <a:off x="723709" y="419057"/>
                <a:ext cx="5891420" cy="4308267"/>
              </a:xfrm>
              <a:custGeom>
                <a:avLst/>
                <a:gdLst>
                  <a:gd name="connsiteX0" fmla="*/ 0 w 1277344"/>
                  <a:gd name="connsiteY0" fmla="*/ 1876388 h 1876388"/>
                  <a:gd name="connsiteX1" fmla="*/ 0 w 1277344"/>
                  <a:gd name="connsiteY1" fmla="*/ 0 h 1876388"/>
                  <a:gd name="connsiteX2" fmla="*/ 1277344 w 1277344"/>
                  <a:gd name="connsiteY2" fmla="*/ 1876388 h 1876388"/>
                  <a:gd name="connsiteX3" fmla="*/ 0 w 1277344"/>
                  <a:gd name="connsiteY3" fmla="*/ 1876388 h 1876388"/>
                  <a:gd name="connsiteX0" fmla="*/ 0 w 2461092"/>
                  <a:gd name="connsiteY0" fmla="*/ 1109843 h 1876388"/>
                  <a:gd name="connsiteX1" fmla="*/ 1183748 w 2461092"/>
                  <a:gd name="connsiteY1" fmla="*/ 0 h 1876388"/>
                  <a:gd name="connsiteX2" fmla="*/ 2461092 w 2461092"/>
                  <a:gd name="connsiteY2" fmla="*/ 1876388 h 1876388"/>
                  <a:gd name="connsiteX3" fmla="*/ 0 w 2461092"/>
                  <a:gd name="connsiteY3" fmla="*/ 1109843 h 1876388"/>
                  <a:gd name="connsiteX0" fmla="*/ 0 w 2461092"/>
                  <a:gd name="connsiteY0" fmla="*/ 1547204 h 2313749"/>
                  <a:gd name="connsiteX1" fmla="*/ 1024083 w 2461092"/>
                  <a:gd name="connsiteY1" fmla="*/ 0 h 2313749"/>
                  <a:gd name="connsiteX2" fmla="*/ 2461092 w 2461092"/>
                  <a:gd name="connsiteY2" fmla="*/ 2313749 h 2313749"/>
                  <a:gd name="connsiteX3" fmla="*/ 0 w 2461092"/>
                  <a:gd name="connsiteY3" fmla="*/ 1547204 h 2313749"/>
                  <a:gd name="connsiteX0" fmla="*/ 0 w 2482473"/>
                  <a:gd name="connsiteY0" fmla="*/ 1547204 h 1836382"/>
                  <a:gd name="connsiteX1" fmla="*/ 1024083 w 2482473"/>
                  <a:gd name="connsiteY1" fmla="*/ 0 h 1836382"/>
                  <a:gd name="connsiteX2" fmla="*/ 2482473 w 2482473"/>
                  <a:gd name="connsiteY2" fmla="*/ 1836382 h 1836382"/>
                  <a:gd name="connsiteX3" fmla="*/ 0 w 2482473"/>
                  <a:gd name="connsiteY3" fmla="*/ 1547204 h 1836382"/>
                  <a:gd name="connsiteX0" fmla="*/ 0 w 2637857"/>
                  <a:gd name="connsiteY0" fmla="*/ 1497257 h 1836382"/>
                  <a:gd name="connsiteX1" fmla="*/ 1179467 w 2637857"/>
                  <a:gd name="connsiteY1" fmla="*/ 0 h 1836382"/>
                  <a:gd name="connsiteX2" fmla="*/ 2637857 w 2637857"/>
                  <a:gd name="connsiteY2" fmla="*/ 1836382 h 1836382"/>
                  <a:gd name="connsiteX3" fmla="*/ 0 w 2637857"/>
                  <a:gd name="connsiteY3" fmla="*/ 1497257 h 1836382"/>
                  <a:gd name="connsiteX0" fmla="*/ 0 w 2637857"/>
                  <a:gd name="connsiteY0" fmla="*/ 1662973 h 2002098"/>
                  <a:gd name="connsiteX1" fmla="*/ 1082397 w 2637857"/>
                  <a:gd name="connsiteY1" fmla="*/ 0 h 2002098"/>
                  <a:gd name="connsiteX2" fmla="*/ 2637857 w 2637857"/>
                  <a:gd name="connsiteY2" fmla="*/ 2002098 h 2002098"/>
                  <a:gd name="connsiteX3" fmla="*/ 0 w 2637857"/>
                  <a:gd name="connsiteY3" fmla="*/ 1662973 h 2002098"/>
                  <a:gd name="connsiteX0" fmla="*/ 0 w 2677471"/>
                  <a:gd name="connsiteY0" fmla="*/ 1662973 h 1993732"/>
                  <a:gd name="connsiteX1" fmla="*/ 1082397 w 2677471"/>
                  <a:gd name="connsiteY1" fmla="*/ 0 h 1993732"/>
                  <a:gd name="connsiteX2" fmla="*/ 2677471 w 2677471"/>
                  <a:gd name="connsiteY2" fmla="*/ 1993732 h 1993732"/>
                  <a:gd name="connsiteX3" fmla="*/ 0 w 2677471"/>
                  <a:gd name="connsiteY3" fmla="*/ 1662973 h 199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7471" h="1993732">
                    <a:moveTo>
                      <a:pt x="0" y="1662973"/>
                    </a:moveTo>
                    <a:lnTo>
                      <a:pt x="1082397" y="0"/>
                    </a:lnTo>
                    <a:lnTo>
                      <a:pt x="2677471" y="1993732"/>
                    </a:lnTo>
                    <a:lnTo>
                      <a:pt x="0" y="1662973"/>
                    </a:lnTo>
                    <a:close/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59708-8364-4EB4-8F8F-77FA3A1F9BAE}"/>
                  </a:ext>
                </a:extLst>
              </p:cNvPr>
              <p:cNvSpPr txBox="1"/>
              <p:nvPr/>
            </p:nvSpPr>
            <p:spPr>
              <a:xfrm>
                <a:off x="10830214" y="4580486"/>
                <a:ext cx="1072153" cy="8385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𝐺𝐸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𝐺𝐸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59708-8364-4EB4-8F8F-77FA3A1F9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214" y="4580486"/>
                <a:ext cx="1072153" cy="838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A25099-4093-42F6-99D0-A6F46DBA8691}"/>
                  </a:ext>
                </a:extLst>
              </p:cNvPr>
              <p:cNvSpPr txBox="1"/>
              <p:nvPr/>
            </p:nvSpPr>
            <p:spPr>
              <a:xfrm>
                <a:off x="5113986" y="1828798"/>
                <a:ext cx="646651" cy="7291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A25099-4093-42F6-99D0-A6F46DBA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986" y="1828798"/>
                <a:ext cx="646651" cy="7291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9CCA7A-29DF-4B7E-804C-C58F36141813}"/>
              </a:ext>
            </a:extLst>
          </p:cNvPr>
          <p:cNvCxnSpPr>
            <a:cxnSpLocks/>
          </p:cNvCxnSpPr>
          <p:nvPr/>
        </p:nvCxnSpPr>
        <p:spPr>
          <a:xfrm>
            <a:off x="5437312" y="3568148"/>
            <a:ext cx="506372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2571B9-5B1E-41C9-92A7-3E423A92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2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70E8-D1D2-4934-8239-B74FD2E5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Axes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FDB37F6-EF51-40A9-AD9B-187EE83C4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886410"/>
              </p:ext>
            </p:extLst>
          </p:nvPr>
        </p:nvGraphicFramePr>
        <p:xfrm>
          <a:off x="2993280" y="1666356"/>
          <a:ext cx="6194792" cy="4403604"/>
        </p:xfrm>
        <a:graphic>
          <a:graphicData uri="http://schemas.openxmlformats.org/drawingml/2006/table">
            <a:tbl>
              <a:tblPr bandRow="1">
                <a:tableStyleId>{306799F8-075E-4A3A-A7F6-7FBC6576F1A4}</a:tableStyleId>
              </a:tblPr>
              <a:tblGrid>
                <a:gridCol w="6194792">
                  <a:extLst>
                    <a:ext uri="{9D8B030D-6E8A-4147-A177-3AD203B41FA5}">
                      <a16:colId xmlns:a16="http://schemas.microsoft.com/office/drawing/2014/main" val="824567381"/>
                    </a:ext>
                  </a:extLst>
                </a:gridCol>
              </a:tblGrid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good – 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08277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sad – happy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28755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cool – lame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201716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is – isn’t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47877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new – 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728362"/>
                  </a:ext>
                </a:extLst>
              </a:tr>
              <a:tr h="733934"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/>
                        <a:t>unique axis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135634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4D5AD7-D1BA-434F-AA58-F3981E4F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B2E99-2226-48B0-AF4F-5F9C4506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5E1B8-900B-49CF-8467-CB36B14C5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9861882-D6E2-4303-8ECD-ABF2BA35F9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305610"/>
              </p:ext>
            </p:extLst>
          </p:nvPr>
        </p:nvGraphicFramePr>
        <p:xfrm>
          <a:off x="256515" y="5219322"/>
          <a:ext cx="11678970" cy="1638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2EEA2-34AF-4AE6-A818-D8F0CAB9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61C1-5DCA-49BF-AB60-798888D8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Good-Bad Axis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72D49-1CDF-4BC5-89B8-5B315A688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45" y="1547453"/>
            <a:ext cx="3657600" cy="2209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71B37-29A2-45E1-9A2C-EE732AB18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711" y="1547454"/>
            <a:ext cx="3657600" cy="2209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437AA-1D95-4971-8DB8-554E38135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79" y="4172155"/>
            <a:ext cx="3657600" cy="2245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4CABE-0269-4C94-AA7C-E06E7BC79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745" y="4169326"/>
            <a:ext cx="3657600" cy="2247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49A8D-BECA-4E96-8557-968F4E33C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711" y="4169326"/>
            <a:ext cx="3657600" cy="2247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3092D-950F-4C2E-BB25-C366E029C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779" y="1547453"/>
            <a:ext cx="3657600" cy="220919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8A2383-5BD1-4A8A-8D79-D989407A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B98D-27A3-4EDB-8B59-24348EA4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Sad-Happy Axis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03BE59-3DC5-4801-8F2A-F236A39F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18" y="1535957"/>
            <a:ext cx="3657600" cy="2203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54DA97-E63B-46E2-8DCE-7E742957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400" y="1539331"/>
            <a:ext cx="3657600" cy="22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4CEB9-1BB2-479E-BAE0-B6EAA81E4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64" y="1552915"/>
            <a:ext cx="3657600" cy="21867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696ACA-390A-4896-9FB6-62284F466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18" y="4155001"/>
            <a:ext cx="3657600" cy="22314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C4A9C-C17B-4504-B926-AF80F7898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284" y="4165716"/>
            <a:ext cx="3657600" cy="2214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17AC2F-0E54-4D44-8D00-FD331D29E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0958" y="4160720"/>
            <a:ext cx="3657600" cy="22199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3693B-DFDE-43AC-9779-CEF2F141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E4D2-3F50-4958-B20B-B6C5CBFB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Cool-Lame Axis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93279-5964-490F-80B5-B32A09F5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2" y="1535957"/>
            <a:ext cx="3657600" cy="2220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7450B8-2A06-4C5A-9650-D592AEF10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38" y="1535957"/>
            <a:ext cx="3657600" cy="22206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766DA0-DB6E-4725-AF77-C29BA6802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958" y="1544431"/>
            <a:ext cx="3657600" cy="2227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67A994-BFFE-49F5-B740-8CFCC9782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2" y="4155001"/>
            <a:ext cx="3657600" cy="2200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66D4A5-509A-47A4-8E16-38D80524D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498" y="4165717"/>
            <a:ext cx="3657600" cy="21688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8ACFD5-C7D5-45DB-B82D-415CD786F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464" y="4165716"/>
            <a:ext cx="3657600" cy="21789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D07BC-6445-4B08-994D-1EE8A1CF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3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E4A5A6-296B-457D-B693-0F6FB70D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61828"/>
            <a:ext cx="10353762" cy="3534344"/>
          </a:xfrm>
        </p:spPr>
        <p:txBody>
          <a:bodyPr>
            <a:normAutofit/>
          </a:bodyPr>
          <a:lstStyle/>
          <a:p>
            <a:r>
              <a:rPr lang="en-US" sz="5400" dirty="0"/>
              <a:t>Neologisms Are Sad and Lame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741C8-DCA0-4256-AA5C-0EE3424C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F8D1-6C4B-41BF-96C4-DCB3CF0E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7150"/>
            <a:ext cx="10353762" cy="970450"/>
          </a:xfrm>
        </p:spPr>
        <p:txBody>
          <a:bodyPr/>
          <a:lstStyle/>
          <a:p>
            <a:r>
              <a:rPr lang="en-US" dirty="0"/>
              <a:t>Is-Isn’t Axis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B0701B-B29E-4AAF-A609-AE5CBA78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9" y="1540796"/>
            <a:ext cx="3657600" cy="22158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4D297-50FB-431B-ABC7-A17B87C8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45" y="1540796"/>
            <a:ext cx="3657600" cy="22158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0BADF7-A54A-4E8A-87D7-9B1B90E5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711" y="1540797"/>
            <a:ext cx="3657600" cy="2215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20621A-86CD-4C4B-8D84-5CD7B5787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2" y="4159841"/>
            <a:ext cx="3657600" cy="22573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EBE73F-CAF2-47A3-9C68-786DC16FA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745" y="4163475"/>
            <a:ext cx="3657600" cy="22536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7E66D3-1FB9-44C4-897D-271F8464B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711" y="4159841"/>
            <a:ext cx="3657600" cy="225733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A956A-3189-49B7-B588-77D8C677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7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E4A5A6-296B-457D-B693-0F6FB70D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74" y="1661828"/>
            <a:ext cx="11385252" cy="3534344"/>
          </a:xfrm>
        </p:spPr>
        <p:txBody>
          <a:bodyPr>
            <a:normAutofit/>
          </a:bodyPr>
          <a:lstStyle/>
          <a:p>
            <a:r>
              <a:rPr lang="en-US" sz="5400" dirty="0"/>
              <a:t>Neologisms Are NOT Sad and Lame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9E8F9-D262-47CB-A11E-A57B0EA38A12}"/>
              </a:ext>
            </a:extLst>
          </p:cNvPr>
          <p:cNvSpPr txBox="1"/>
          <p:nvPr/>
        </p:nvSpPr>
        <p:spPr>
          <a:xfrm>
            <a:off x="4749751" y="-464373"/>
            <a:ext cx="2692498" cy="778674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50000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E7258D-AF65-4FDD-A748-F1C4694D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9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4649E1-BB36-45EA-90FB-6F019B318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87" y="1298781"/>
            <a:ext cx="4389120" cy="2651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5609E-A746-42F0-AD5A-508A5D7F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Axes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63744-9BC2-4503-AC14-E27EC6A34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28" y="1287715"/>
            <a:ext cx="4389120" cy="2673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E4C69-54AF-450B-9C88-F2638BF71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116" y="4110992"/>
            <a:ext cx="4389120" cy="265102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98CA2C-C037-46EB-978B-76911CAC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5096-C4D2-4C18-935B-3779117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Neologisms?	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7187D1C1-C748-4F7F-9A32-85D9D0390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Neologism:</a:t>
            </a:r>
            <a:r>
              <a:rPr lang="en-US" sz="2800" dirty="0"/>
              <a:t> A newly coined word or expression</a:t>
            </a:r>
          </a:p>
        </p:txBody>
      </p:sp>
      <p:pic>
        <p:nvPicPr>
          <p:cNvPr id="36" name="Picture 4" descr="Image result for neologism">
            <a:extLst>
              <a:ext uri="{FF2B5EF4-FFF2-40B4-BE49-F238E27FC236}">
                <a16:creationId xmlns:a16="http://schemas.microsoft.com/office/drawing/2014/main" id="{709AEF1B-B2B4-4FC8-B23D-3C8E968FAC5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0818" y="2437913"/>
            <a:ext cx="5399715" cy="351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98CD032-9661-48BF-B1D7-8D74A0180E14}"/>
              </a:ext>
            </a:extLst>
          </p:cNvPr>
          <p:cNvSpPr/>
          <p:nvPr/>
        </p:nvSpPr>
        <p:spPr>
          <a:xfrm>
            <a:off x="9297909" y="6611779"/>
            <a:ext cx="2961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http://harryhurwitz.org/how-to-map-a-new-word/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8163C-BFD1-4E42-8A51-891E5138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5A93-C293-408F-BB62-C213FFA2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Axes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4E6B9F-6BAE-41A2-B357-C456DA0C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60507-8000-4272-95A1-F455BD50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676" y="1688627"/>
            <a:ext cx="6858000" cy="416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A5D1-7D95-4A5C-B54B-904786C4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Axes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399610-B3A9-49EB-8761-01E5BC89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676" y="1708820"/>
            <a:ext cx="6858000" cy="41313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F94781-EB47-4770-AF74-50ACC137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3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37E56-B4B5-4467-A2A2-385D54D5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676" y="1737395"/>
            <a:ext cx="6858000" cy="4070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F4628-0417-4450-84ED-808C0152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Axes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80F27-D9C3-4CBE-8EE8-33632AA5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81758-B8A4-40BB-8444-5F6F8925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Axes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1CB89-8635-45EE-9400-A17AB016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431C0-84F5-4F06-85FA-B1654330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676" y="1708820"/>
            <a:ext cx="6858000" cy="41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42D7-F003-4925-8E72-D4518910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Axes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CB8DC-E4A1-4FBF-8EC7-E16FC03A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63491-6AAD-4307-A71F-75213163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676" y="1727869"/>
            <a:ext cx="6858000" cy="41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3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A17E-88EB-4EFA-BE1C-28631D04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Neologisms vs. Commons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6128EB-E5CF-4639-B533-DE90493E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41" y="3102042"/>
            <a:ext cx="2743200" cy="16525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1E30D6-97F8-4804-848C-D1D9DC766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895" y="4968256"/>
            <a:ext cx="2743200" cy="16604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4079C3-6E64-4F0E-BB2C-F51CA2324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341" y="1287602"/>
            <a:ext cx="2743200" cy="16246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AA1CA4-E95A-4BC5-AF56-32D46FAF3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015" y="3100353"/>
            <a:ext cx="2743200" cy="16830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29AF37-B12A-479A-81FA-35049EA65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015" y="4968256"/>
            <a:ext cx="2743200" cy="16830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EB5A03-D70C-4687-B8E5-E882C2FB0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015" y="1284366"/>
            <a:ext cx="2743200" cy="1609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F08588-DB69-4B1A-928B-0509CFBEF8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6933" t="24634" r="-1" b="11834"/>
          <a:stretch/>
        </p:blipFill>
        <p:spPr>
          <a:xfrm>
            <a:off x="10661521" y="2394235"/>
            <a:ext cx="599892" cy="175453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4C80-3D29-4B9E-9033-C831FD31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CF96-289C-4870-AAF9-B2087FF2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Neologisms vs. Commons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3AFAF-EDD2-4C11-8859-F32ABB208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15" y="3062742"/>
            <a:ext cx="2743200" cy="1683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B6DDBF-3CB8-4362-870B-5A29F1A83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015" y="4921088"/>
            <a:ext cx="2743200" cy="1683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AA3AA-3C51-4382-8574-D102E18B4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015" y="1288900"/>
            <a:ext cx="2743200" cy="16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AC6B8-8358-4D39-993C-94BB1ED9A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895" y="1288900"/>
            <a:ext cx="2743200" cy="1598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3A3FB-56E5-47C5-B8F8-B74D9C0D1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895" y="3062253"/>
            <a:ext cx="2743200" cy="1671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4DA3B5-DE34-4DC2-8243-E2B0A38596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6895" y="4908860"/>
            <a:ext cx="2743200" cy="16503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15B123-244A-4C3F-B015-839F705F4E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6574" t="24373" r="225" b="12168"/>
          <a:stretch/>
        </p:blipFill>
        <p:spPr>
          <a:xfrm>
            <a:off x="10661521" y="2392351"/>
            <a:ext cx="606036" cy="175641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8CCE965-CF08-4B04-B422-2B1E9FBF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7A4197-CFF5-4F5B-B390-900A9997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222AD-C959-4B83-8CDD-6F8199712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40041F-044D-4D91-B322-4598A0982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467531"/>
              </p:ext>
            </p:extLst>
          </p:nvPr>
        </p:nvGraphicFramePr>
        <p:xfrm>
          <a:off x="256515" y="5219322"/>
          <a:ext cx="11678970" cy="1638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F2EE1-0699-4DA6-8E16-531F4F1A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C3E7-B6A6-4A66-9256-652CEFDE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Variables and Ideas to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317D-41BC-44C0-9C00-79281B876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71599"/>
            <a:ext cx="10353762" cy="5355125"/>
          </a:xfrm>
        </p:spPr>
        <p:txBody>
          <a:bodyPr>
            <a:normAutofit/>
          </a:bodyPr>
          <a:lstStyle/>
          <a:p>
            <a:r>
              <a:rPr lang="en-US" dirty="0"/>
              <a:t>Other</a:t>
            </a:r>
            <a:r>
              <a:rPr lang="en-US" sz="2400" dirty="0"/>
              <a:t> neologisms, other axes</a:t>
            </a:r>
          </a:p>
          <a:p>
            <a:r>
              <a:rPr lang="en-US" dirty="0"/>
              <a:t>Different corpus source</a:t>
            </a:r>
          </a:p>
          <a:p>
            <a:r>
              <a:rPr lang="en-US" dirty="0"/>
              <a:t>Bigger data sets</a:t>
            </a:r>
          </a:p>
          <a:p>
            <a:r>
              <a:rPr lang="en-US" dirty="0"/>
              <a:t>Longer time frames</a:t>
            </a:r>
          </a:p>
          <a:p>
            <a:endParaRPr lang="en-US" dirty="0"/>
          </a:p>
          <a:p>
            <a:r>
              <a:rPr lang="en-US" dirty="0"/>
              <a:t>Other ways to measure change?</a:t>
            </a:r>
          </a:p>
          <a:p>
            <a:pPr lvl="1"/>
            <a:r>
              <a:rPr lang="en-US" dirty="0"/>
              <a:t>Retry original approach from a different angle</a:t>
            </a:r>
          </a:p>
          <a:p>
            <a:pPr lvl="1"/>
            <a:r>
              <a:rPr lang="en-US" dirty="0"/>
              <a:t>Finding “velocity” of neologisms in Word2Vec space</a:t>
            </a:r>
          </a:p>
          <a:p>
            <a:pPr lvl="1"/>
            <a:r>
              <a:rPr lang="en-US" dirty="0"/>
              <a:t>Mathematically rigorous definition of how “much” change occurs in comparison to common words</a:t>
            </a:r>
          </a:p>
          <a:p>
            <a:pPr lvl="1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28A98-B1BC-49CC-9A79-D3879DC3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4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556F-B29A-4641-8A35-E9A61FE3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4BDB1-A52D-4F21-9008-47DA74029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predict which neologisms remain in our language?</a:t>
            </a:r>
          </a:p>
          <a:p>
            <a:endParaRPr lang="en-US" dirty="0"/>
          </a:p>
          <a:p>
            <a:r>
              <a:rPr lang="en-US" dirty="0"/>
              <a:t>How can we use Word2Vec to predict when a new word is needed?</a:t>
            </a:r>
          </a:p>
          <a:p>
            <a:endParaRPr lang="en-US" dirty="0"/>
          </a:p>
          <a:p>
            <a:r>
              <a:rPr lang="en-US" dirty="0"/>
              <a:t>Why are popular words more negative? Were they always more negative?</a:t>
            </a:r>
          </a:p>
          <a:p>
            <a:endParaRPr lang="en-US" dirty="0"/>
          </a:p>
          <a:p>
            <a:r>
              <a:rPr lang="en-US" dirty="0"/>
              <a:t>What causes a word to change?</a:t>
            </a:r>
          </a:p>
          <a:p>
            <a:endParaRPr lang="en-US" dirty="0"/>
          </a:p>
          <a:p>
            <a:r>
              <a:rPr lang="en-US" dirty="0"/>
              <a:t>How fast does language evolve?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B00945-8D84-49FD-9F4E-FF33B106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251B-A67E-44E6-A2CC-D1129125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New Words Are 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73B2-AB3E-467E-BC6D-B021020D9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71600"/>
            <a:ext cx="10353762" cy="3616859"/>
          </a:xfrm>
        </p:spPr>
        <p:txBody>
          <a:bodyPr numCol="2">
            <a:normAutofit/>
          </a:bodyPr>
          <a:lstStyle/>
          <a:p>
            <a:r>
              <a:rPr lang="en-US" sz="2400" dirty="0">
                <a:effectLst/>
              </a:rPr>
              <a:t>Add/remove suffix or prefix (</a:t>
            </a:r>
            <a:r>
              <a:rPr lang="en-US" sz="2400" i="1" dirty="0">
                <a:effectLst/>
              </a:rPr>
              <a:t>realize</a:t>
            </a:r>
            <a:r>
              <a:rPr lang="en-US" sz="2400" i="1" dirty="0">
                <a:effectLst/>
                <a:sym typeface="Wingdings" panose="05000000000000000000" pitchFamily="2" charset="2"/>
              </a:rPr>
              <a:t>/</a:t>
            </a:r>
            <a:r>
              <a:rPr lang="en-US" sz="2400" i="1" dirty="0">
                <a:effectLst/>
              </a:rPr>
              <a:t>realization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>
                <a:effectLst/>
              </a:rPr>
              <a:t>Compounding (</a:t>
            </a:r>
            <a:r>
              <a:rPr lang="en-US" sz="2400" i="1" dirty="0">
                <a:effectLst/>
              </a:rPr>
              <a:t>daydream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>
                <a:effectLst/>
              </a:rPr>
              <a:t>Part of speech conversion (</a:t>
            </a:r>
            <a:r>
              <a:rPr lang="en-US" sz="2400" i="1" dirty="0">
                <a:effectLst/>
              </a:rPr>
              <a:t>giant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>
                <a:effectLst/>
              </a:rPr>
              <a:t>Eponyms (</a:t>
            </a:r>
            <a:r>
              <a:rPr lang="en-US" sz="2400" i="1" dirty="0">
                <a:effectLst/>
              </a:rPr>
              <a:t>Kleenex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>
                <a:effectLst/>
              </a:rPr>
              <a:t>Abbreviations (</a:t>
            </a:r>
            <a:r>
              <a:rPr lang="en-US" sz="2400" i="1" dirty="0">
                <a:effectLst/>
              </a:rPr>
              <a:t>caravan</a:t>
            </a:r>
            <a:r>
              <a:rPr lang="en-US" sz="2400" i="1" dirty="0">
                <a:effectLst/>
                <a:sym typeface="Wingdings" panose="05000000000000000000" pitchFamily="2" charset="2"/>
              </a:rPr>
              <a:t>/van</a:t>
            </a:r>
            <a:r>
              <a:rPr lang="en-US" sz="2400" dirty="0">
                <a:effectLst/>
                <a:sym typeface="Wingdings" panose="05000000000000000000" pitchFamily="2" charset="2"/>
              </a:rPr>
              <a:t>)</a:t>
            </a:r>
            <a:endParaRPr lang="en-US" sz="2400" dirty="0">
              <a:effectLst/>
            </a:endParaRPr>
          </a:p>
          <a:p>
            <a:r>
              <a:rPr lang="en-US" sz="2400" dirty="0">
                <a:effectLst/>
              </a:rPr>
              <a:t>Loanwords (</a:t>
            </a:r>
            <a:r>
              <a:rPr lang="en-US" sz="2400" i="1" dirty="0">
                <a:effectLst/>
              </a:rPr>
              <a:t>tattoo)</a:t>
            </a:r>
            <a:endParaRPr lang="en-US" sz="2400" dirty="0">
              <a:effectLst/>
            </a:endParaRPr>
          </a:p>
          <a:p>
            <a:r>
              <a:rPr lang="en-US" sz="2400" dirty="0">
                <a:effectLst/>
              </a:rPr>
              <a:t>Onomatopoeia (</a:t>
            </a:r>
            <a:r>
              <a:rPr lang="en-US" sz="2400" i="1" dirty="0">
                <a:effectLst/>
              </a:rPr>
              <a:t>buzz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>
                <a:effectLst/>
              </a:rPr>
              <a:t>Repetition or near-replication of word/sound (</a:t>
            </a:r>
            <a:r>
              <a:rPr lang="en-US" sz="2400" i="1" dirty="0">
                <a:effectLst/>
              </a:rPr>
              <a:t>flip-flop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>
                <a:effectLst/>
              </a:rPr>
              <a:t>Blending (</a:t>
            </a:r>
            <a:r>
              <a:rPr lang="en-US" sz="2400" i="1" dirty="0">
                <a:effectLst/>
              </a:rPr>
              <a:t>sitcom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>
                <a:effectLst/>
              </a:rPr>
              <a:t>Random (</a:t>
            </a:r>
            <a:r>
              <a:rPr lang="en-US" sz="2400" i="1" dirty="0">
                <a:effectLst/>
              </a:rPr>
              <a:t>quark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>
                <a:effectLst/>
              </a:rPr>
              <a:t>Error (</a:t>
            </a:r>
            <a:r>
              <a:rPr lang="en-US" sz="2400" i="1" dirty="0">
                <a:effectLst/>
              </a:rPr>
              <a:t>doughnut/donut</a:t>
            </a:r>
            <a:r>
              <a:rPr lang="en-US" sz="2400" dirty="0">
                <a:effectLst/>
              </a:rPr>
              <a:t>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D24E45-7F90-4EDE-A915-3572A9DA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310287F-78CA-44ED-8BE1-2920B385DD16}"/>
              </a:ext>
            </a:extLst>
          </p:cNvPr>
          <p:cNvSpPr txBox="1">
            <a:spLocks/>
          </p:cNvSpPr>
          <p:nvPr/>
        </p:nvSpPr>
        <p:spPr>
          <a:xfrm>
            <a:off x="510144" y="1858978"/>
            <a:ext cx="11140808" cy="299290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effectLst/>
              </a:rPr>
              <a:t>For last year’s words belong to last year’s language</a:t>
            </a:r>
          </a:p>
          <a:p>
            <a:r>
              <a:rPr lang="en-US" sz="3600" dirty="0">
                <a:effectLst/>
              </a:rPr>
              <a:t>And next year’s words await another voice.</a:t>
            </a:r>
            <a:endParaRPr lang="en-US" sz="36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15867A-A8F2-4DE9-86E8-BF48F4F8FA69}"/>
              </a:ext>
            </a:extLst>
          </p:cNvPr>
          <p:cNvSpPr txBox="1">
            <a:spLocks/>
          </p:cNvSpPr>
          <p:nvPr/>
        </p:nvSpPr>
        <p:spPr>
          <a:xfrm>
            <a:off x="1720644" y="4008384"/>
            <a:ext cx="8752299" cy="5327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r">
              <a:buNone/>
            </a:pPr>
            <a:r>
              <a:rPr lang="en-US" sz="2400" dirty="0"/>
              <a:t>T. S. Eliot, </a:t>
            </a:r>
            <a:r>
              <a:rPr lang="en-US" sz="2400" i="1" dirty="0"/>
              <a:t>The Four Quartets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943C18-C744-452B-8AC8-6FD818469A3F}"/>
              </a:ext>
            </a:extLst>
          </p:cNvPr>
          <p:cNvSpPr txBox="1"/>
          <p:nvPr/>
        </p:nvSpPr>
        <p:spPr>
          <a:xfrm>
            <a:off x="428663" y="185588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DD360-2902-45AD-BDA6-D59868D13572}"/>
              </a:ext>
            </a:extLst>
          </p:cNvPr>
          <p:cNvSpPr txBox="1"/>
          <p:nvPr/>
        </p:nvSpPr>
        <p:spPr>
          <a:xfrm>
            <a:off x="11041352" y="244066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19F26-65C4-45B5-A4DE-10A67BE3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0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1F1312-77B7-42C2-902E-35184484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A5C6E-B038-474E-86D5-47666125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Brendan Tracey</a:t>
            </a:r>
          </a:p>
          <a:p>
            <a:pPr marL="36900" indent="0" algn="ctr">
              <a:buNone/>
            </a:pPr>
            <a:r>
              <a:rPr lang="en-US" sz="2800" dirty="0"/>
              <a:t>Vanessa Ferdinand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Santa Fe Institute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2BBAB-9662-4216-84F3-DC6A27D0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2" descr="Image result for santa fe institute logo">
            <a:extLst>
              <a:ext uri="{FF2B5EF4-FFF2-40B4-BE49-F238E27FC236}">
                <a16:creationId xmlns:a16="http://schemas.microsoft.com/office/drawing/2014/main" id="{CCA1906A-7B8D-4E4B-9A5F-29A7A2DE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22" y="5389165"/>
            <a:ext cx="4981576" cy="1261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245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C063F-14E0-40B9-8DE9-F9F576BE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Neologisms in Language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2F7561-7D55-43A5-A088-8678AF3E145F}"/>
              </a:ext>
            </a:extLst>
          </p:cNvPr>
          <p:cNvSpPr/>
          <p:nvPr/>
        </p:nvSpPr>
        <p:spPr>
          <a:xfrm>
            <a:off x="7659231" y="6611778"/>
            <a:ext cx="46137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https://stancarey.wordpress.com/2014/02/06/in-defence-of-unnecessary-words/</a:t>
            </a:r>
          </a:p>
        </p:txBody>
      </p:sp>
      <p:pic>
        <p:nvPicPr>
          <p:cNvPr id="15" name="Picture 2" descr="Image result for neologism">
            <a:extLst>
              <a:ext uri="{FF2B5EF4-FFF2-40B4-BE49-F238E27FC236}">
                <a16:creationId xmlns:a16="http://schemas.microsoft.com/office/drawing/2014/main" id="{4DFB7F87-8C1F-40DA-B065-9680C801E3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2" y="1588294"/>
            <a:ext cx="68008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78639-42F1-4043-9BBD-8CF2D477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69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9">
            <a:extLst>
              <a:ext uri="{FF2B5EF4-FFF2-40B4-BE49-F238E27FC236}">
                <a16:creationId xmlns:a16="http://schemas.microsoft.com/office/drawing/2014/main" id="{8C936818-4709-4842-9306-D74BB4F1E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1" t="11363" r="8702" b="8781"/>
          <a:stretch/>
        </p:blipFill>
        <p:spPr>
          <a:xfrm>
            <a:off x="7625417" y="2414156"/>
            <a:ext cx="3642140" cy="357934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0C0B51-7A9E-4F3A-AA31-3D9BA03C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Word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D3B9-8D5C-413D-973C-473038B6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DC749-3B06-4391-AC89-3D47BB38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02" y="2212114"/>
            <a:ext cx="3751726" cy="39748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BC263E-5EB3-47A8-BAAB-EC0BD8F855A8}"/>
              </a:ext>
            </a:extLst>
          </p:cNvPr>
          <p:cNvSpPr/>
          <p:nvPr/>
        </p:nvSpPr>
        <p:spPr>
          <a:xfrm>
            <a:off x="4816442" y="3539905"/>
            <a:ext cx="2381061" cy="1131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1D68979-3849-47BC-9F9D-EC63D2D2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4D0EA3E-62D1-4521-B083-9343E78D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Word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259B7-7003-4CAC-B6D1-2D5B9F76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27E11BCB-D174-4713-A2B1-C98E96709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1" t="11363" r="8702" b="8781"/>
          <a:stretch/>
        </p:blipFill>
        <p:spPr>
          <a:xfrm>
            <a:off x="3641557" y="1371600"/>
            <a:ext cx="4899360" cy="4814888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AE5A991-2A83-4EF7-8F40-714DD83125C2}"/>
              </a:ext>
            </a:extLst>
          </p:cNvPr>
          <p:cNvGrpSpPr/>
          <p:nvPr/>
        </p:nvGrpSpPr>
        <p:grpSpPr>
          <a:xfrm>
            <a:off x="399649" y="4042979"/>
            <a:ext cx="5177812" cy="2246695"/>
            <a:chOff x="399649" y="4042979"/>
            <a:chExt cx="5177812" cy="2246695"/>
          </a:xfrm>
        </p:grpSpPr>
        <p:pic>
          <p:nvPicPr>
            <p:cNvPr id="7" name="Content Placeholder 9">
              <a:extLst>
                <a:ext uri="{FF2B5EF4-FFF2-40B4-BE49-F238E27FC236}">
                  <a16:creationId xmlns:a16="http://schemas.microsoft.com/office/drawing/2014/main" id="{2486BE25-AF80-4958-86C9-CADA8F2DC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962" t="55859" r="57753" b="34070"/>
            <a:stretch/>
          </p:blipFill>
          <p:spPr>
            <a:xfrm>
              <a:off x="399649" y="4446166"/>
              <a:ext cx="2769680" cy="1824728"/>
            </a:xfrm>
            <a:prstGeom prst="rect">
              <a:avLst/>
            </a:prstGeom>
            <a:ln w="38100">
              <a:solidFill>
                <a:srgbClr val="7030A0"/>
              </a:solidFill>
            </a:ln>
            <a:effectLst/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C7117C-804B-427D-A025-1C1D5446C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8857" y="4042979"/>
              <a:ext cx="938604" cy="62578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E59ED2-B6DC-4A7E-BEA6-49E5F7BB8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49" y="4042980"/>
              <a:ext cx="4239208" cy="384406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127086-D12F-4700-BC13-E52D76490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9329" y="4668762"/>
              <a:ext cx="2408132" cy="162091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D6CD52-A9B0-4D34-BE61-C0DFCF55D88E}"/>
              </a:ext>
            </a:extLst>
          </p:cNvPr>
          <p:cNvGrpSpPr/>
          <p:nvPr/>
        </p:nvGrpSpPr>
        <p:grpSpPr>
          <a:xfrm>
            <a:off x="6989507" y="1370918"/>
            <a:ext cx="4498500" cy="1995161"/>
            <a:chOff x="6989507" y="1370918"/>
            <a:chExt cx="4498500" cy="1995161"/>
          </a:xfrm>
        </p:grpSpPr>
        <p:pic>
          <p:nvPicPr>
            <p:cNvPr id="12" name="Content Placeholder 9">
              <a:extLst>
                <a:ext uri="{FF2B5EF4-FFF2-40B4-BE49-F238E27FC236}">
                  <a16:creationId xmlns:a16="http://schemas.microsoft.com/office/drawing/2014/main" id="{DA72C8C6-4D2D-4E47-A8A2-5CA297837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292" t="19609" r="18050" b="66592"/>
            <a:stretch/>
          </p:blipFill>
          <p:spPr>
            <a:xfrm>
              <a:off x="9080257" y="1371600"/>
              <a:ext cx="2407750" cy="1994479"/>
            </a:xfrm>
            <a:prstGeom prst="rect">
              <a:avLst/>
            </a:prstGeom>
            <a:ln w="38100">
              <a:solidFill>
                <a:srgbClr val="7030A0"/>
              </a:solidFill>
            </a:ln>
            <a:effectLst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BEBE15-E080-402F-A2F7-B0BF0C94F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9507" y="1887927"/>
              <a:ext cx="991173" cy="82104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85A73D-00C8-4497-8A16-2374C908FBA6}"/>
                </a:ext>
              </a:extLst>
            </p:cNvPr>
            <p:cNvCxnSpPr>
              <a:cxnSpLocks/>
            </p:cNvCxnSpPr>
            <p:nvPr/>
          </p:nvCxnSpPr>
          <p:spPr>
            <a:xfrm>
              <a:off x="7980680" y="2708973"/>
              <a:ext cx="1099577" cy="657106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DFFA7A-2BDB-4ED9-A5B4-E7299BC67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680" y="1370918"/>
              <a:ext cx="1064466" cy="51769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299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973FE-6F5F-483B-AEE5-ADBCFAFF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A8106-9AA8-4EA0-B1CE-A54AF101D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EED901E-3105-41F1-A7EF-74A7E9DB3E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250051"/>
              </p:ext>
            </p:extLst>
          </p:nvPr>
        </p:nvGraphicFramePr>
        <p:xfrm>
          <a:off x="256515" y="5219322"/>
          <a:ext cx="11678970" cy="1638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5B12D-D677-494B-A81F-668ED4C98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3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3101</TotalTime>
  <Words>2679</Words>
  <Application>Microsoft Office PowerPoint</Application>
  <PresentationFormat>Widescreen</PresentationFormat>
  <Paragraphs>479</Paragraphs>
  <Slides>51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Calisto MT</vt:lpstr>
      <vt:lpstr>Cambria Math</vt:lpstr>
      <vt:lpstr>Courier New</vt:lpstr>
      <vt:lpstr>Times New Roman</vt:lpstr>
      <vt:lpstr>Trebuchet MS</vt:lpstr>
      <vt:lpstr>Wingdings</vt:lpstr>
      <vt:lpstr>Wingdings 2</vt:lpstr>
      <vt:lpstr>Slate</vt:lpstr>
      <vt:lpstr>The Evolution of Neologisms</vt:lpstr>
      <vt:lpstr>Outline</vt:lpstr>
      <vt:lpstr>Introduction</vt:lpstr>
      <vt:lpstr>Neologisms? </vt:lpstr>
      <vt:lpstr>How New Words Are Formed</vt:lpstr>
      <vt:lpstr>Neologisms in Language</vt:lpstr>
      <vt:lpstr>Measuring Word Evolution</vt:lpstr>
      <vt:lpstr>Measuring Word Evolution</vt:lpstr>
      <vt:lpstr>Word2Vec</vt:lpstr>
      <vt:lpstr>Word2Vec Models</vt:lpstr>
      <vt:lpstr>Word2Vec Models</vt:lpstr>
      <vt:lpstr>Word2Vec Models</vt:lpstr>
      <vt:lpstr>Word2Vec Models</vt:lpstr>
      <vt:lpstr>Skip-Gram Model</vt:lpstr>
      <vt:lpstr>Skip-Gram Model</vt:lpstr>
      <vt:lpstr>Skip-Gram Model Training</vt:lpstr>
      <vt:lpstr>The Corpus</vt:lpstr>
      <vt:lpstr>Selected Neologisms</vt:lpstr>
      <vt:lpstr>Selected Neologisms</vt:lpstr>
      <vt:lpstr>Corpus Source</vt:lpstr>
      <vt:lpstr>Layers of Reddit</vt:lpstr>
      <vt:lpstr>Collected Files</vt:lpstr>
      <vt:lpstr>Running Word2Vec</vt:lpstr>
      <vt:lpstr>The Program</vt:lpstr>
      <vt:lpstr>The Output</vt:lpstr>
      <vt:lpstr>The Inquiry</vt:lpstr>
      <vt:lpstr>Word2Vec Issues</vt:lpstr>
      <vt:lpstr>Word2Vec Issues</vt:lpstr>
      <vt:lpstr>Measuring Axis Stability</vt:lpstr>
      <vt:lpstr>Graphical Output</vt:lpstr>
      <vt:lpstr>Selected Axes</vt:lpstr>
      <vt:lpstr>Results</vt:lpstr>
      <vt:lpstr>Good-Bad Axis</vt:lpstr>
      <vt:lpstr>Sad-Happy Axis</vt:lpstr>
      <vt:lpstr>Cool-Lame Axis</vt:lpstr>
      <vt:lpstr>Neologisms Are Sad and Lame</vt:lpstr>
      <vt:lpstr>Is-Isn’t Axis</vt:lpstr>
      <vt:lpstr>Neologisms Are NOT Sad and Lame</vt:lpstr>
      <vt:lpstr>Unique Axes 1</vt:lpstr>
      <vt:lpstr>Unique Axes 2</vt:lpstr>
      <vt:lpstr>Unique Axes 3</vt:lpstr>
      <vt:lpstr>Unique Axes 4</vt:lpstr>
      <vt:lpstr>Unique Axes 5</vt:lpstr>
      <vt:lpstr>Unique Axes 6</vt:lpstr>
      <vt:lpstr>Neologisms vs. Commons 1</vt:lpstr>
      <vt:lpstr>Neologisms vs. Commons 2</vt:lpstr>
      <vt:lpstr>Future Work</vt:lpstr>
      <vt:lpstr>Other Variables and Ideas to Test</vt:lpstr>
      <vt:lpstr>Ultimate Questions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Evolution of Neologisms</dc:title>
  <dc:creator>Brooke Taylor</dc:creator>
  <cp:lastModifiedBy>Brooke Taylor</cp:lastModifiedBy>
  <cp:revision>75</cp:revision>
  <dcterms:created xsi:type="dcterms:W3CDTF">2017-07-31T15:04:50Z</dcterms:created>
  <dcterms:modified xsi:type="dcterms:W3CDTF">2017-08-09T18:52:20Z</dcterms:modified>
</cp:coreProperties>
</file>